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6" r:id="rId5"/>
    <p:sldMasterId id="2147483904" r:id="rId6"/>
    <p:sldMasterId id="2147484028" r:id="rId7"/>
  </p:sldMasterIdLst>
  <p:notesMasterIdLst>
    <p:notesMasterId r:id="rId18"/>
  </p:notesMasterIdLst>
  <p:handoutMasterIdLst>
    <p:handoutMasterId r:id="rId19"/>
  </p:handoutMasterIdLst>
  <p:sldIdLst>
    <p:sldId id="256" r:id="rId8"/>
    <p:sldId id="272" r:id="rId9"/>
    <p:sldId id="292" r:id="rId10"/>
    <p:sldId id="293" r:id="rId11"/>
    <p:sldId id="305" r:id="rId12"/>
    <p:sldId id="295" r:id="rId13"/>
    <p:sldId id="306" r:id="rId14"/>
    <p:sldId id="300" r:id="rId15"/>
    <p:sldId id="307" r:id="rId16"/>
    <p:sldId id="288" r:id="rId17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41" userDrawn="1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609">
          <p15:clr>
            <a:srgbClr val="A4A3A4"/>
          </p15:clr>
        </p15:guide>
        <p15:guide id="4" pos="35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60019"/>
    <a:srgbClr val="C62722"/>
    <a:srgbClr val="FF2722"/>
    <a:srgbClr val="FF322B"/>
    <a:srgbClr val="FF39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14" autoAdjust="0"/>
    <p:restoredTop sz="77895" autoAdjust="0"/>
  </p:normalViewPr>
  <p:slideViewPr>
    <p:cSldViewPr snapToGrid="0" snapToObjects="1">
      <p:cViewPr varScale="1">
        <p:scale>
          <a:sx n="116" d="100"/>
          <a:sy n="116" d="100"/>
        </p:scale>
        <p:origin x="1410" y="84"/>
      </p:cViewPr>
      <p:guideLst>
        <p:guide orient="horz" pos="741"/>
        <p:guide pos="3840"/>
        <p:guide orient="horz" pos="609"/>
        <p:guide pos="3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267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23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handoutMaster" Target="handoutMasters/handout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8A4754-911F-AC41-A824-91DA1B8FA50B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9FCDCD-E9B1-454F-9FB4-9225198F3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3940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gif>
</file>

<file path=ppt/media/image2.jpg>
</file>

<file path=ppt/media/image3.jpg>
</file>

<file path=ppt/media/image4.jpe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0F9559-3A8F-9C4B-A8FD-B97B398BF768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BB689-3E0F-4241-AE49-BB02816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2626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BB689-3E0F-4241-AE49-BB02816D091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5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BB689-3E0F-4241-AE49-BB02816D091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865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 with the purpose of task automation and configuration management for Windows based Operating Systems</a:t>
            </a:r>
          </a:p>
          <a:p>
            <a:r>
              <a:rPr lang="en-US" dirty="0"/>
              <a:t>-Built into Windows since Server 2008</a:t>
            </a:r>
          </a:p>
          <a:p>
            <a:r>
              <a:rPr lang="en-US" dirty="0"/>
              <a:t>    -Available for Windows XP SP2 and Server 2003 SP2 (Feb 2008 over a decade)</a:t>
            </a:r>
          </a:p>
          <a:p>
            <a:r>
              <a:rPr lang="en-US" dirty="0"/>
              <a:t>-</a:t>
            </a:r>
            <a:r>
              <a:rPr lang="en-US" dirty="0" err="1"/>
              <a:t>CMDlets</a:t>
            </a:r>
            <a:r>
              <a:rPr lang="en-US" dirty="0"/>
              <a:t> are unique and give PowerShell its POWER!</a:t>
            </a:r>
          </a:p>
          <a:p>
            <a:r>
              <a:rPr lang="en-US" dirty="0"/>
              <a:t>    -verb-noun easy to understand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Uses PowerShell ISE for scripting environment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.Net</a:t>
            </a:r>
            <a:r>
              <a:rPr lang="en-US" dirty="0"/>
              <a:t> Framework</a:t>
            </a:r>
          </a:p>
          <a:p>
            <a:r>
              <a:rPr lang="en-US" dirty="0"/>
              <a:t>The latest version is 5.x</a:t>
            </a:r>
          </a:p>
          <a:p>
            <a:r>
              <a:rPr lang="en-US" dirty="0"/>
              <a:t>Like the ISE Microsoft has said that PowerShell will only receive security updates going forward.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BB689-3E0F-4241-AE49-BB02816D09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947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-PowerShell v 6.0</a:t>
            </a:r>
          </a:p>
          <a:p>
            <a:r>
              <a:rPr lang="en-US" dirty="0"/>
              <a:t>-based on .</a:t>
            </a:r>
            <a:r>
              <a:rPr lang="en-US" dirty="0" err="1"/>
              <a:t>NetCore</a:t>
            </a:r>
            <a:r>
              <a:rPr lang="en-US" dirty="0"/>
              <a:t> instead of </a:t>
            </a:r>
            <a:r>
              <a:rPr lang="en-US" dirty="0" err="1"/>
              <a:t>.Net</a:t>
            </a:r>
            <a:r>
              <a:rPr lang="en-US" dirty="0"/>
              <a:t> Framework</a:t>
            </a:r>
          </a:p>
          <a:p>
            <a:r>
              <a:rPr lang="en-US" dirty="0"/>
              <a:t>-Open Source and runs on Linux, Mac OS, and Windows. (Windows IoT, Arm support as well)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-Installs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sxs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PowerShell 5.0</a:t>
            </a:r>
            <a:endParaRPr lang="en-US" dirty="0"/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pwsh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vs powershell.exe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-Microsoft works actively on PowerShell Core. PowerShell, is in a state of extended support. Microsoft has no plans to add features to PowerShell, but it will release critical bug fixes and security updates.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-PowerShell Core has no ISE USE VS CODE!</a:t>
            </a:r>
          </a:p>
          <a:p>
            <a:r>
              <a:rPr lang="en-US" sz="9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dirty="0"/>
              <a:t>missing things like:</a:t>
            </a:r>
          </a:p>
          <a:p>
            <a:r>
              <a:rPr lang="en-US" dirty="0"/>
              <a:t>	web forms, get-credential is all cli based</a:t>
            </a:r>
          </a:p>
          <a:p>
            <a:r>
              <a:rPr lang="en-US" dirty="0"/>
              <a:t>	no out-</a:t>
            </a:r>
            <a:r>
              <a:rPr lang="en-US" dirty="0" err="1"/>
              <a:t>gridview</a:t>
            </a:r>
            <a:endParaRPr lang="en-US" dirty="0"/>
          </a:p>
          <a:p>
            <a:r>
              <a:rPr lang="en-US" dirty="0"/>
              <a:t>	limited cmdlets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Supports Remoting over SSH as well as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WinRM</a:t>
            </a:r>
            <a:endParaRPr lang="en-US" sz="9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9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BB689-3E0F-4241-AE49-BB02816D09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07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BB689-3E0F-4241-AE49-BB02816D091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13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</a:t>
            </a:r>
            <a:r>
              <a:rPr lang="en-US" dirty="0" err="1"/>
              <a:t>Github</a:t>
            </a:r>
            <a:r>
              <a:rPr lang="en-US" dirty="0"/>
              <a:t> for install files</a:t>
            </a:r>
          </a:p>
          <a:p>
            <a:r>
              <a:rPr lang="en-US" dirty="0"/>
              <a:t>-Version for everything including .rpm, .deb for </a:t>
            </a:r>
            <a:r>
              <a:rPr lang="en-US" dirty="0" err="1"/>
              <a:t>linux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BB689-3E0F-4241-AE49-BB02816D091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125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BB689-3E0F-4241-AE49-BB02816D09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79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file://localhost/Users/ldorion/Desktop/PPT/Assets/metlife_eng_tagline_cmyk.jpg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3012" y="2632613"/>
            <a:ext cx="8146141" cy="580662"/>
          </a:xfrm>
        </p:spPr>
        <p:txBody>
          <a:bodyPr tIns="0" bIns="0" anchor="t">
            <a:noAutofit/>
          </a:bodyPr>
          <a:lstStyle>
            <a:lvl1pPr algn="l">
              <a:lnSpc>
                <a:spcPct val="10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4" t="25599" r="9369" b="25265"/>
          <a:stretch/>
        </p:blipFill>
        <p:spPr>
          <a:xfrm>
            <a:off x="540160" y="547175"/>
            <a:ext cx="2200588" cy="52013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4" t="25599" r="9369" b="25265"/>
          <a:stretch/>
        </p:blipFill>
        <p:spPr>
          <a:xfrm>
            <a:off x="540160" y="547175"/>
            <a:ext cx="2200588" cy="520139"/>
          </a:xfrm>
          <a:prstGeom prst="rect">
            <a:avLst/>
          </a:prstGeom>
        </p:spPr>
      </p:pic>
      <p:sp>
        <p:nvSpPr>
          <p:cNvPr id="26" name="Rectangle 25"/>
          <p:cNvSpPr/>
          <p:nvPr userDrawn="1"/>
        </p:nvSpPr>
        <p:spPr>
          <a:xfrm>
            <a:off x="0" y="4740105"/>
            <a:ext cx="5945444" cy="4203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 userDrawn="1"/>
        </p:nvSpPr>
        <p:spPr>
          <a:xfrm>
            <a:off x="5945443" y="4740105"/>
            <a:ext cx="918088" cy="4203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 userDrawn="1"/>
        </p:nvSpPr>
        <p:spPr>
          <a:xfrm>
            <a:off x="6863530" y="4740105"/>
            <a:ext cx="1852908" cy="4203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 userDrawn="1"/>
        </p:nvSpPr>
        <p:spPr>
          <a:xfrm>
            <a:off x="8716437" y="4740105"/>
            <a:ext cx="427562" cy="4203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3013" y="3370548"/>
            <a:ext cx="4736688" cy="325152"/>
          </a:xfrm>
        </p:spPr>
        <p:txBody>
          <a:bodyPr tIns="0" bIns="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Presenter’s Name</a:t>
            </a:r>
          </a:p>
        </p:txBody>
      </p:sp>
      <p:sp>
        <p:nvSpPr>
          <p:cNvPr id="14" name="Content Placeholder 16"/>
          <p:cNvSpPr>
            <a:spLocks noGrp="1"/>
          </p:cNvSpPr>
          <p:nvPr>
            <p:ph sz="quarter" idx="10" hasCustomPrompt="1"/>
          </p:nvPr>
        </p:nvSpPr>
        <p:spPr>
          <a:xfrm>
            <a:off x="483013" y="3746501"/>
            <a:ext cx="4736688" cy="298450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lvl="0"/>
            <a:r>
              <a:rPr lang="en-US" dirty="0"/>
              <a:t>Department</a:t>
            </a:r>
          </a:p>
        </p:txBody>
      </p:sp>
      <p:sp>
        <p:nvSpPr>
          <p:cNvPr id="16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83012" y="4108444"/>
            <a:ext cx="4736688" cy="292106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lvl="0"/>
            <a:r>
              <a:rPr lang="en-US" dirty="0"/>
              <a:t>Date</a:t>
            </a:r>
          </a:p>
        </p:txBody>
      </p:sp>
      <p:pic>
        <p:nvPicPr>
          <p:cNvPr id="3" name="metlife_eng_tagline_cmyk.jpg" descr="/Users/ldorion/Desktop/PPT/Assets/metlife_eng_tagline_cmyk.jpg"/>
          <p:cNvPicPr>
            <a:picLocks noChangeAspect="1"/>
          </p:cNvPicPr>
          <p:nvPr userDrawn="1"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102" y="716794"/>
            <a:ext cx="2006600" cy="365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Lines - 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67313" y="1482922"/>
            <a:ext cx="8581720" cy="3210751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200"/>
            </a:lvl1pPr>
            <a:lvl2pPr>
              <a:lnSpc>
                <a:spcPct val="140000"/>
              </a:lnSpc>
              <a:defRPr sz="2200"/>
            </a:lvl2pPr>
            <a:lvl3pPr>
              <a:lnSpc>
                <a:spcPct val="140000"/>
              </a:lnSpc>
              <a:defRPr sz="2200"/>
            </a:lvl3pPr>
            <a:lvl4pPr>
              <a:lnSpc>
                <a:spcPct val="140000"/>
              </a:lnSpc>
              <a:defRPr sz="2200"/>
            </a:lvl4pPr>
            <a:lvl5pPr>
              <a:lnSpc>
                <a:spcPct val="140000"/>
              </a:lnSpc>
              <a:defRPr sz="2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69156" y="154858"/>
            <a:ext cx="6944443" cy="852676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br>
              <a:rPr lang="en-US"/>
            </a:br>
            <a:r>
              <a:rPr lang="en-US"/>
              <a:t>Click to edit Master title style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60616" y="1019808"/>
            <a:ext cx="6948752" cy="359300"/>
          </a:xfrm>
        </p:spPr>
        <p:txBody>
          <a:bodyPr lIns="91440" tIns="0" rIns="91440" bIns="0" anchor="b" anchorCtr="0">
            <a:noAutofit/>
          </a:bodyPr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text style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lines, 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156" y="154858"/>
            <a:ext cx="6944443" cy="852676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br>
              <a:rPr lang="en-US"/>
            </a:br>
            <a:r>
              <a:rPr lang="en-US"/>
              <a:t>Click to edit Master title style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60616" y="1019808"/>
            <a:ext cx="6948752" cy="359300"/>
          </a:xfrm>
        </p:spPr>
        <p:txBody>
          <a:bodyPr lIns="91440" tIns="0" rIns="91440" bIns="0" anchor="b" anchorCtr="0">
            <a:noAutofit/>
          </a:bodyPr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text style</a:t>
            </a:r>
          </a:p>
        </p:txBody>
      </p:sp>
      <p:sp>
        <p:nvSpPr>
          <p:cNvPr id="7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10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Naviga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156" y="153621"/>
            <a:ext cx="6944443" cy="493465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278341" y="774006"/>
            <a:ext cx="1369427" cy="302168"/>
          </a:xfrm>
        </p:spPr>
        <p:txBody>
          <a:bodyPr anchor="ctr" anchorCtr="1">
            <a:noAutofit/>
          </a:bodyPr>
          <a:lstStyle>
            <a:lvl1pPr algn="ctr">
              <a:lnSpc>
                <a:spcPts val="700"/>
              </a:lnSpc>
              <a:spcBef>
                <a:spcPts val="0"/>
              </a:spcBef>
              <a:defRPr sz="1100" b="1" baseline="0"/>
            </a:lvl1pPr>
          </a:lstStyle>
          <a:p>
            <a:pPr lvl="0"/>
            <a:r>
              <a:rPr lang="en-US" dirty="0"/>
              <a:t>Item 1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1934190" y="774006"/>
            <a:ext cx="1372633" cy="302168"/>
          </a:xfrm>
        </p:spPr>
        <p:txBody>
          <a:bodyPr anchor="ctr" anchorCtr="1">
            <a:noAutofit/>
          </a:bodyPr>
          <a:lstStyle>
            <a:lvl1pPr algn="ctr">
              <a:lnSpc>
                <a:spcPts val="700"/>
              </a:lnSpc>
              <a:spcBef>
                <a:spcPts val="0"/>
              </a:spcBef>
              <a:defRPr sz="1100" b="1" baseline="0"/>
            </a:lvl1pPr>
          </a:lstStyle>
          <a:p>
            <a:pPr lvl="0"/>
            <a:r>
              <a:rPr lang="en-US" dirty="0"/>
              <a:t>Item 2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5268009" y="774006"/>
            <a:ext cx="1356924" cy="302168"/>
          </a:xfrm>
        </p:spPr>
        <p:txBody>
          <a:bodyPr anchor="ctr" anchorCtr="1">
            <a:noAutofit/>
          </a:bodyPr>
          <a:lstStyle>
            <a:lvl1pPr algn="ctr">
              <a:lnSpc>
                <a:spcPts val="700"/>
              </a:lnSpc>
              <a:spcBef>
                <a:spcPts val="0"/>
              </a:spcBef>
              <a:defRPr sz="1100" b="1" baseline="0"/>
            </a:lvl1pPr>
          </a:lstStyle>
          <a:p>
            <a:pPr lvl="0"/>
            <a:r>
              <a:rPr lang="en-US" dirty="0"/>
              <a:t>Item 4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9" hasCustomPrompt="1"/>
          </p:nvPr>
        </p:nvSpPr>
        <p:spPr>
          <a:xfrm>
            <a:off x="6911356" y="774006"/>
            <a:ext cx="1372633" cy="302168"/>
          </a:xfrm>
        </p:spPr>
        <p:txBody>
          <a:bodyPr anchor="ctr" anchorCtr="1">
            <a:noAutofit/>
          </a:bodyPr>
          <a:lstStyle>
            <a:lvl1pPr algn="ctr">
              <a:lnSpc>
                <a:spcPts val="700"/>
              </a:lnSpc>
              <a:spcBef>
                <a:spcPts val="0"/>
              </a:spcBef>
              <a:defRPr sz="1100" b="1" baseline="0"/>
            </a:lvl1pPr>
          </a:lstStyle>
          <a:p>
            <a:pPr lvl="0"/>
            <a:r>
              <a:rPr lang="en-US" dirty="0"/>
              <a:t>Item 5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275135" y="1076174"/>
            <a:ext cx="1372633" cy="4571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1934190" y="1076174"/>
            <a:ext cx="1372633" cy="4571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 userDrawn="1"/>
        </p:nvSpPr>
        <p:spPr>
          <a:xfrm>
            <a:off x="3593245" y="1075388"/>
            <a:ext cx="137263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5252300" y="1076174"/>
            <a:ext cx="1372633" cy="4571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 userDrawn="1"/>
        </p:nvSpPr>
        <p:spPr>
          <a:xfrm>
            <a:off x="6911356" y="1076174"/>
            <a:ext cx="1372633" cy="4571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 Placeholder 21"/>
          <p:cNvSpPr>
            <a:spLocks noGrp="1"/>
          </p:cNvSpPr>
          <p:nvPr>
            <p:ph type="body" sz="quarter" idx="20" hasCustomPrompt="1"/>
          </p:nvPr>
        </p:nvSpPr>
        <p:spPr>
          <a:xfrm>
            <a:off x="3593245" y="774006"/>
            <a:ext cx="1372633" cy="302168"/>
          </a:xfrm>
        </p:spPr>
        <p:txBody>
          <a:bodyPr anchor="ctr" anchorCtr="1">
            <a:noAutofit/>
          </a:bodyPr>
          <a:lstStyle>
            <a:lvl1pPr algn="ctr">
              <a:lnSpc>
                <a:spcPts val="700"/>
              </a:lnSpc>
              <a:spcBef>
                <a:spcPts val="0"/>
              </a:spcBef>
              <a:defRPr sz="1100" b="1" baseline="0"/>
            </a:lvl1pPr>
          </a:lstStyle>
          <a:p>
            <a:pPr lvl="0"/>
            <a:r>
              <a:rPr lang="en-US" dirty="0"/>
              <a:t>Item 3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267313" y="1272212"/>
            <a:ext cx="8581720" cy="3210751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200"/>
            </a:lvl1pPr>
            <a:lvl2pPr>
              <a:lnSpc>
                <a:spcPct val="140000"/>
              </a:lnSpc>
              <a:defRPr sz="2200"/>
            </a:lvl2pPr>
            <a:lvl3pPr>
              <a:lnSpc>
                <a:spcPct val="140000"/>
              </a:lnSpc>
              <a:defRPr sz="2200"/>
            </a:lvl3pPr>
            <a:lvl4pPr>
              <a:lnSpc>
                <a:spcPct val="140000"/>
              </a:lnSpc>
              <a:defRPr sz="2200"/>
            </a:lvl4pPr>
            <a:lvl5pPr>
              <a:lnSpc>
                <a:spcPct val="140000"/>
              </a:lnSpc>
              <a:defRPr sz="2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18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59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Naviga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3219042" y="765539"/>
            <a:ext cx="1394596" cy="310635"/>
          </a:xfrm>
          <a:prstGeom prst="rect">
            <a:avLst/>
          </a:prstGeom>
          <a:solidFill>
            <a:schemeClr val="accent1"/>
          </a:solidFill>
          <a:ln w="25400" cap="rnd" cmpd="sng">
            <a:solidFill>
              <a:schemeClr val="accent1"/>
            </a:solidFill>
            <a:prstDash val="sysDot"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156" y="153621"/>
            <a:ext cx="6944443" cy="493465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269875" y="774006"/>
            <a:ext cx="1392034" cy="302168"/>
          </a:xfrm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lIns="0" tIns="36576" rIns="0" bIns="0" anchor="ctr" anchorCtr="1">
            <a:noAutofit/>
          </a:bodyPr>
          <a:lstStyle>
            <a:lvl1pPr algn="ctr">
              <a:lnSpc>
                <a:spcPts val="700"/>
              </a:lnSpc>
              <a:spcBef>
                <a:spcPts val="0"/>
              </a:spcBef>
              <a:defRPr sz="1100" baseline="0"/>
            </a:lvl1pPr>
          </a:lstStyle>
          <a:p>
            <a:pPr lvl="0"/>
            <a:r>
              <a:rPr lang="en-US" dirty="0"/>
              <a:t>Item 1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1743177" y="774006"/>
            <a:ext cx="1394596" cy="302168"/>
          </a:xfrm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lIns="0" tIns="36576" rIns="0" bIns="0" anchor="ctr" anchorCtr="1">
            <a:noAutofit/>
          </a:bodyPr>
          <a:lstStyle>
            <a:lvl1pPr algn="ctr">
              <a:lnSpc>
                <a:spcPts val="700"/>
              </a:lnSpc>
              <a:spcBef>
                <a:spcPts val="0"/>
              </a:spcBef>
              <a:defRPr sz="1100" baseline="0"/>
            </a:lvl1pPr>
          </a:lstStyle>
          <a:p>
            <a:pPr lvl="0"/>
            <a:r>
              <a:rPr lang="en-US" dirty="0"/>
              <a:t>Item 2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7" hasCustomPrompt="1"/>
          </p:nvPr>
        </p:nvSpPr>
        <p:spPr>
          <a:xfrm>
            <a:off x="3213713" y="774006"/>
            <a:ext cx="1394596" cy="302168"/>
          </a:xfrm>
        </p:spPr>
        <p:txBody>
          <a:bodyPr tIns="36576" bIns="0" anchor="ctr" anchorCtr="1">
            <a:noAutofit/>
          </a:bodyPr>
          <a:lstStyle>
            <a:lvl1pPr algn="ctr">
              <a:lnSpc>
                <a:spcPts val="700"/>
              </a:lnSpc>
              <a:spcBef>
                <a:spcPts val="0"/>
              </a:spcBef>
              <a:defRPr sz="1100" baseline="0"/>
            </a:lvl1pPr>
          </a:lstStyle>
          <a:p>
            <a:pPr lvl="0"/>
            <a:r>
              <a:rPr lang="en-US" dirty="0"/>
              <a:t>Item 3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4694907" y="774006"/>
            <a:ext cx="1394596" cy="302168"/>
          </a:xfrm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lIns="0" tIns="36576" rIns="0" bIns="0" anchor="ctr" anchorCtr="1">
            <a:noAutofit/>
          </a:bodyPr>
          <a:lstStyle>
            <a:lvl1pPr algn="ctr">
              <a:lnSpc>
                <a:spcPts val="700"/>
              </a:lnSpc>
              <a:spcBef>
                <a:spcPts val="0"/>
              </a:spcBef>
              <a:defRPr sz="1100" baseline="0"/>
            </a:lvl1pPr>
          </a:lstStyle>
          <a:p>
            <a:pPr lvl="0"/>
            <a:r>
              <a:rPr lang="en-US" dirty="0"/>
              <a:t>Item 4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9" hasCustomPrompt="1"/>
          </p:nvPr>
        </p:nvSpPr>
        <p:spPr>
          <a:xfrm>
            <a:off x="6170771" y="774006"/>
            <a:ext cx="1394596" cy="302168"/>
          </a:xfrm>
          <a:ln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lIns="0" tIns="36576" rIns="0" bIns="0" anchor="ctr" anchorCtr="1">
            <a:noAutofit/>
          </a:bodyPr>
          <a:lstStyle>
            <a:lvl1pPr algn="ctr">
              <a:lnSpc>
                <a:spcPts val="700"/>
              </a:lnSpc>
              <a:spcBef>
                <a:spcPts val="0"/>
              </a:spcBef>
              <a:defRPr sz="1100" baseline="0"/>
            </a:lvl1pPr>
          </a:lstStyle>
          <a:p>
            <a:pPr lvl="0"/>
            <a:r>
              <a:rPr lang="en-US" dirty="0"/>
              <a:t>Item 5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67313" y="1272212"/>
            <a:ext cx="8581720" cy="3210751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200"/>
            </a:lvl1pPr>
            <a:lvl2pPr>
              <a:lnSpc>
                <a:spcPct val="140000"/>
              </a:lnSpc>
              <a:defRPr sz="2200"/>
            </a:lvl2pPr>
            <a:lvl3pPr>
              <a:lnSpc>
                <a:spcPct val="140000"/>
              </a:lnSpc>
              <a:defRPr sz="2200"/>
            </a:lvl3pPr>
            <a:lvl4pPr>
              <a:lnSpc>
                <a:spcPct val="140000"/>
              </a:lnSpc>
              <a:defRPr sz="2200"/>
            </a:lvl4pPr>
            <a:lvl5pPr>
              <a:lnSpc>
                <a:spcPct val="140000"/>
              </a:lnSpc>
              <a:defRPr sz="2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16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764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9156" y="1089184"/>
            <a:ext cx="3886200" cy="326350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9656" y="1089184"/>
            <a:ext cx="3886200" cy="326350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69157" y="153621"/>
            <a:ext cx="6944443" cy="493465"/>
          </a:xfrm>
        </p:spPr>
        <p:txBody>
          <a:bodyPr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8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157" y="1384402"/>
            <a:ext cx="2693736" cy="622203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6"/>
          </p:nvPr>
        </p:nvSpPr>
        <p:spPr>
          <a:xfrm>
            <a:off x="3145121" y="1384402"/>
            <a:ext cx="2693736" cy="622203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8"/>
          </p:nvPr>
        </p:nvSpPr>
        <p:spPr>
          <a:xfrm>
            <a:off x="6005728" y="1384402"/>
            <a:ext cx="2693736" cy="622203"/>
          </a:xfrm>
        </p:spPr>
        <p:txBody>
          <a:bodyPr t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69157" y="153621"/>
            <a:ext cx="6944443" cy="493465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272008" y="2134135"/>
            <a:ext cx="2694337" cy="2454275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1800"/>
            </a:lvl1pPr>
            <a:lvl2pPr>
              <a:lnSpc>
                <a:spcPts val="2200"/>
              </a:lnSpc>
              <a:defRPr sz="1800"/>
            </a:lvl2pPr>
            <a:lvl3pPr>
              <a:lnSpc>
                <a:spcPts val="2200"/>
              </a:lnSpc>
              <a:defRPr sz="1800"/>
            </a:lvl3pPr>
            <a:lvl4pPr>
              <a:lnSpc>
                <a:spcPts val="2200"/>
              </a:lnSpc>
              <a:defRPr sz="1800"/>
            </a:lvl4pPr>
            <a:lvl5pPr>
              <a:lnSpc>
                <a:spcPts val="2200"/>
              </a:lnSpc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3145732" y="2134135"/>
            <a:ext cx="2694337" cy="2454275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1800"/>
            </a:lvl1pPr>
            <a:lvl2pPr>
              <a:lnSpc>
                <a:spcPts val="2200"/>
              </a:lnSpc>
              <a:defRPr sz="1800"/>
            </a:lvl2pPr>
            <a:lvl3pPr>
              <a:lnSpc>
                <a:spcPts val="2200"/>
              </a:lnSpc>
              <a:defRPr sz="1800"/>
            </a:lvl3pPr>
            <a:lvl4pPr>
              <a:lnSpc>
                <a:spcPts val="2200"/>
              </a:lnSpc>
              <a:defRPr sz="1800"/>
            </a:lvl4pPr>
            <a:lvl5pPr>
              <a:lnSpc>
                <a:spcPts val="2200"/>
              </a:lnSpc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6005162" y="2134135"/>
            <a:ext cx="2694337" cy="2454275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defRPr sz="1800"/>
            </a:lvl1pPr>
            <a:lvl2pPr>
              <a:lnSpc>
                <a:spcPts val="2200"/>
              </a:lnSpc>
              <a:defRPr sz="1800"/>
            </a:lvl2pPr>
            <a:lvl3pPr>
              <a:lnSpc>
                <a:spcPts val="2200"/>
              </a:lnSpc>
              <a:defRPr sz="1800"/>
            </a:lvl3pPr>
            <a:lvl4pPr>
              <a:lnSpc>
                <a:spcPts val="2200"/>
              </a:lnSpc>
              <a:defRPr sz="1800"/>
            </a:lvl4pPr>
            <a:lvl5pPr>
              <a:lnSpc>
                <a:spcPts val="2200"/>
              </a:lnSpc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13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60615" y="654050"/>
            <a:ext cx="6948752" cy="297472"/>
          </a:xfrm>
        </p:spPr>
        <p:txBody>
          <a:bodyPr lIns="91440" tIns="0" rIns="91440" bIns="0" anchor="b" anchorCtr="0">
            <a:noAutofit/>
          </a:bodyPr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text style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157" y="153621"/>
            <a:ext cx="6944443" cy="493465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313" y="1442182"/>
            <a:ext cx="2692561" cy="575214"/>
          </a:xfrm>
        </p:spPr>
        <p:txBody>
          <a:bodyPr tIns="0" bIns="0" anchor="t">
            <a:noAutofit/>
          </a:bodyPr>
          <a:lstStyle>
            <a:lvl1pPr algn="l">
              <a:lnSpc>
                <a:spcPct val="100000"/>
              </a:lnSpc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5"/>
          </p:nvPr>
        </p:nvSpPr>
        <p:spPr>
          <a:xfrm>
            <a:off x="267313" y="2508347"/>
            <a:ext cx="2692561" cy="575214"/>
          </a:xfrm>
        </p:spPr>
        <p:txBody>
          <a:bodyPr tIns="0" bIns="0" anchor="t">
            <a:noAutofit/>
          </a:bodyPr>
          <a:lstStyle>
            <a:lvl1pPr algn="l">
              <a:lnSpc>
                <a:spcPct val="100000"/>
              </a:lnSpc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267313" y="3598876"/>
            <a:ext cx="2692561" cy="575214"/>
          </a:xfrm>
        </p:spPr>
        <p:txBody>
          <a:bodyPr tIns="0" bIns="0" anchor="t">
            <a:noAutofit/>
          </a:bodyPr>
          <a:lstStyle>
            <a:lvl1pPr algn="l">
              <a:lnSpc>
                <a:spcPct val="100000"/>
              </a:lnSpc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half" idx="17"/>
          </p:nvPr>
        </p:nvSpPr>
        <p:spPr>
          <a:xfrm>
            <a:off x="2915201" y="1378680"/>
            <a:ext cx="5441601" cy="862965"/>
          </a:xfrm>
        </p:spPr>
        <p:txBody>
          <a:bodyPr tIns="0" bIns="0" anchor="t"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8"/>
          </p:nvPr>
        </p:nvSpPr>
        <p:spPr>
          <a:xfrm>
            <a:off x="2915201" y="2452563"/>
            <a:ext cx="5441601" cy="879612"/>
          </a:xfrm>
        </p:spPr>
        <p:txBody>
          <a:bodyPr tIns="0" bIns="0" anchor="t"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9"/>
          </p:nvPr>
        </p:nvSpPr>
        <p:spPr>
          <a:xfrm>
            <a:off x="2915201" y="3535374"/>
            <a:ext cx="5441601" cy="1045091"/>
          </a:xfrm>
        </p:spPr>
        <p:txBody>
          <a:bodyPr tIns="0" bIns="0" anchor="t"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60615" y="654050"/>
            <a:ext cx="6948752" cy="297472"/>
          </a:xfrm>
        </p:spPr>
        <p:txBody>
          <a:bodyPr lIns="91440" tIns="0" rIns="91440" bIns="0" anchor="b" anchorCtr="0">
            <a:noAutofit/>
          </a:bodyPr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text style</a:t>
            </a:r>
          </a:p>
        </p:txBody>
      </p:sp>
      <p:sp>
        <p:nvSpPr>
          <p:cNvPr id="16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Rows /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21593" y="3091815"/>
            <a:ext cx="2066864" cy="1109632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1500" b="1"/>
            </a:lvl1pPr>
            <a:lvl2pPr marL="4763" indent="0" algn="ctr">
              <a:lnSpc>
                <a:spcPct val="100000"/>
              </a:lnSpc>
              <a:buNone/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5"/>
          </p:nvPr>
        </p:nvSpPr>
        <p:spPr>
          <a:xfrm>
            <a:off x="2430841" y="3091815"/>
            <a:ext cx="2066864" cy="1109632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1500" b="1"/>
            </a:lvl1pPr>
            <a:lvl2pPr marL="4763" indent="0" algn="ctr">
              <a:lnSpc>
                <a:spcPct val="100000"/>
              </a:lnSpc>
              <a:buNone/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6"/>
          </p:nvPr>
        </p:nvSpPr>
        <p:spPr>
          <a:xfrm>
            <a:off x="4640088" y="3091815"/>
            <a:ext cx="2066864" cy="1109632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1500" b="1"/>
            </a:lvl1pPr>
            <a:lvl2pPr marL="4763" indent="0" algn="ctr">
              <a:lnSpc>
                <a:spcPct val="100000"/>
              </a:lnSpc>
              <a:buNone/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7"/>
          </p:nvPr>
        </p:nvSpPr>
        <p:spPr>
          <a:xfrm>
            <a:off x="6849334" y="3091815"/>
            <a:ext cx="2066864" cy="1109632"/>
          </a:xfr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1500" b="1"/>
            </a:lvl1pPr>
            <a:lvl2pPr marL="4763" indent="0" algn="ctr">
              <a:lnSpc>
                <a:spcPct val="100000"/>
              </a:lnSpc>
              <a:buNone/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17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269156" y="154858"/>
            <a:ext cx="6944443" cy="852676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br>
              <a:rPr lang="en-US"/>
            </a:br>
            <a:r>
              <a:rPr lang="en-US"/>
              <a:t>Click to edit Master title style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60616" y="1019808"/>
            <a:ext cx="6948752" cy="359300"/>
          </a:xfrm>
        </p:spPr>
        <p:txBody>
          <a:bodyPr lIns="91440" tIns="0" rIns="91440" bIns="0" anchor="b" anchorCtr="0">
            <a:noAutofit/>
          </a:bodyPr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text style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3159" y="514350"/>
            <a:ext cx="6000750" cy="2228851"/>
          </a:xfrm>
        </p:spPr>
        <p:txBody>
          <a:bodyPr anchor="b">
            <a:normAutofit/>
          </a:bodyPr>
          <a:lstStyle>
            <a:lvl1pPr algn="l">
              <a:defRPr sz="36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3159" y="2882900"/>
            <a:ext cx="4800600" cy="1460500"/>
          </a:xfrm>
        </p:spPr>
        <p:txBody>
          <a:bodyPr anchor="t">
            <a:normAutofit/>
          </a:bodyPr>
          <a:lstStyle>
            <a:lvl1pPr marL="0" indent="0" algn="l">
              <a:buNone/>
              <a:defRPr sz="1575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6171009" y="6350"/>
            <a:ext cx="2857500" cy="28575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4581128" y="68659"/>
            <a:ext cx="4560491" cy="45604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5426869" y="171450"/>
            <a:ext cx="3714750" cy="37147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5501878" y="24209"/>
            <a:ext cx="3639742" cy="3639742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5884070" y="457201"/>
            <a:ext cx="3257549" cy="325754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06808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509" y="2071227"/>
            <a:ext cx="8435930" cy="525411"/>
          </a:xfrm>
        </p:spPr>
        <p:txBody>
          <a:bodyPr anchor="t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77548" y="2605786"/>
            <a:ext cx="8438889" cy="359300"/>
          </a:xfrm>
        </p:spPr>
        <p:txBody>
          <a:bodyPr lIns="91440" tIns="0" rIns="91440" bIns="0" anchor="b" anchorCtr="0">
            <a:noAutofit/>
          </a:bodyPr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5945444" cy="4203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945443" y="0"/>
            <a:ext cx="918088" cy="4203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6863531" y="0"/>
            <a:ext cx="1852908" cy="4203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8716438" y="0"/>
            <a:ext cx="427562" cy="4203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448453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1504950"/>
            <a:ext cx="6400801" cy="1711200"/>
          </a:xfrm>
        </p:spPr>
        <p:txBody>
          <a:bodyPr anchor="b">
            <a:normAutofit/>
          </a:bodyPr>
          <a:lstStyle>
            <a:lvl1pPr algn="l">
              <a:defRPr sz="27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0" y="3371850"/>
            <a:ext cx="6400800" cy="11239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336166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3159" y="514351"/>
            <a:ext cx="3703241" cy="271145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6100" y="514351"/>
            <a:ext cx="3700859" cy="271145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614781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061" y="514350"/>
            <a:ext cx="348734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159" y="952897"/>
            <a:ext cx="3703241" cy="227290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9299" y="514350"/>
            <a:ext cx="349885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54909" y="946546"/>
            <a:ext cx="3696891" cy="227290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404584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98990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3389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3759" y="514350"/>
            <a:ext cx="2743200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59" y="514350"/>
            <a:ext cx="4457701" cy="398145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3759" y="1657350"/>
            <a:ext cx="2743200" cy="1568450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49152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109" y="1085850"/>
            <a:ext cx="4514850" cy="85725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1759" y="685800"/>
            <a:ext cx="2460731" cy="3429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109" y="2082800"/>
            <a:ext cx="4516041" cy="1536700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388176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4350" y="400050"/>
            <a:ext cx="8114109" cy="234315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1" y="2882900"/>
            <a:ext cx="6228158" cy="3429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2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974796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anchor="ctr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086100"/>
            <a:ext cx="6401991" cy="140970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29773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69157" y="153621"/>
            <a:ext cx="6944443" cy="493465"/>
          </a:xfrm>
        </p:spPr>
        <p:txBody>
          <a:bodyPr anchor="t">
            <a:noAutofit/>
          </a:bodyPr>
          <a:lstStyle/>
          <a:p>
            <a:r>
              <a:rPr lang="en-US" dirty="0"/>
              <a:t>Agenda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269874" y="1401763"/>
            <a:ext cx="6943725" cy="3170237"/>
          </a:xfrm>
        </p:spPr>
        <p:txBody>
          <a:bodyPr>
            <a:normAutofit/>
          </a:bodyPr>
          <a:lstStyle>
            <a:lvl1pPr>
              <a:lnSpc>
                <a:spcPts val="4500"/>
              </a:lnSpc>
              <a:defRPr sz="2200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1.</a:t>
            </a:r>
          </a:p>
          <a:p>
            <a:pPr lvl="0"/>
            <a:r>
              <a:rPr lang="en-US" dirty="0"/>
              <a:t>2.</a:t>
            </a:r>
          </a:p>
          <a:p>
            <a:pPr lvl="0"/>
            <a:r>
              <a:rPr lang="en-US" dirty="0"/>
              <a:t>3.</a:t>
            </a:r>
          </a:p>
          <a:p>
            <a:pPr lvl="0"/>
            <a:r>
              <a:rPr lang="en-US" dirty="0"/>
              <a:t>4.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64849" y="654050"/>
            <a:ext cx="6948752" cy="297472"/>
          </a:xfrm>
        </p:spPr>
        <p:txBody>
          <a:bodyPr lIns="91440" tIns="0" rIns="91440" bIns="0" anchor="b" anchorCtr="0">
            <a:noAutofit/>
          </a:bodyPr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text style</a:t>
            </a:r>
          </a:p>
        </p:txBody>
      </p:sp>
      <p:sp>
        <p:nvSpPr>
          <p:cNvPr id="9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80215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514350"/>
            <a:ext cx="6858001" cy="2057400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84659" y="2571750"/>
            <a:ext cx="6400800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0" y="3225801"/>
            <a:ext cx="6400800" cy="1263649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2644690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2571750"/>
            <a:ext cx="6400800" cy="1273050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8" y="3849736"/>
            <a:ext cx="6401993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845935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514350"/>
            <a:ext cx="6858000" cy="2057400"/>
          </a:xfrm>
        </p:spPr>
        <p:txBody>
          <a:bodyPr anchor="ctr">
            <a:normAutofit/>
          </a:bodyPr>
          <a:lstStyle>
            <a:lvl1pPr algn="l">
              <a:defRPr sz="24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59" y="2946400"/>
            <a:ext cx="6400801" cy="7874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733800"/>
            <a:ext cx="6400801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2774590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59" y="2946401"/>
            <a:ext cx="64008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575049"/>
            <a:ext cx="6400801" cy="9207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70302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461826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3909" y="514350"/>
            <a:ext cx="1543050" cy="3429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514350"/>
            <a:ext cx="5867400" cy="398145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225143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834351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469073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334512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98169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or Divider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29893"/>
            <a:ext cx="638175" cy="256963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82962" y="748587"/>
            <a:ext cx="5896743" cy="2550940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spcAft>
                <a:spcPts val="0"/>
              </a:spcAft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Use as a Divider slide, or place a quote or fact here. Use on it’s own or to introduce a new section of the presentation. (Georgia 28 </a:t>
            </a:r>
            <a:r>
              <a:rPr lang="en-US" dirty="0" err="1"/>
              <a:t>pt</a:t>
            </a:r>
            <a:r>
              <a:rPr lang="en-US" dirty="0"/>
              <a:t> Bold)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729893"/>
            <a:ext cx="638175" cy="256963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1245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437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811932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2151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2876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21225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75271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2031051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34786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1180605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71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or Divider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29893"/>
            <a:ext cx="638175" cy="25696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82962" y="748587"/>
            <a:ext cx="5896743" cy="2550940"/>
          </a:xfrm>
        </p:spPr>
        <p:txBody>
          <a:bodyPr anchor="t">
            <a:noAutofit/>
          </a:bodyPr>
          <a:lstStyle>
            <a:lvl1pPr algn="l"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Use as a Divider slide, or place a quote or fact here. Use on it’s own or to introduce a new section of the presentation. (Georgia 28 </a:t>
            </a:r>
            <a:r>
              <a:rPr lang="en-US" dirty="0" err="1"/>
              <a:t>pt</a:t>
            </a:r>
            <a:r>
              <a:rPr lang="en-US" dirty="0"/>
              <a:t> Bold)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729893"/>
            <a:ext cx="638175" cy="25696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00226"/>
      </p:ext>
    </p:extLst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699847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509" y="2071227"/>
            <a:ext cx="8435930" cy="525411"/>
          </a:xfrm>
        </p:spPr>
        <p:txBody>
          <a:bodyPr anchor="t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77548" y="2605786"/>
            <a:ext cx="8438889" cy="359300"/>
          </a:xfrm>
        </p:spPr>
        <p:txBody>
          <a:bodyPr lIns="91440" tIns="0" rIns="91440" bIns="0" anchor="b" anchorCtr="0">
            <a:noAutofit/>
          </a:bodyPr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text style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5945444" cy="4203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945443" y="0"/>
            <a:ext cx="918088" cy="4203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6863531" y="0"/>
            <a:ext cx="1852908" cy="4203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8716438" y="0"/>
            <a:ext cx="427562" cy="4203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37888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gradFill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0818" y="2793056"/>
            <a:ext cx="6477804" cy="733216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35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665765-A1FE-4A53-8A52-1E1B371CF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8/7/2019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7029-AE41-4D43-82A9-A1EBDF8C3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65B9D0-A01F-4633-90A3-6158F5FA6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58C0951-4D90-441A-B37A-3E919569A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7366061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3012" y="2632613"/>
            <a:ext cx="8146141" cy="580662"/>
          </a:xfrm>
        </p:spPr>
        <p:txBody>
          <a:bodyPr tIns="0" bIns="0" anchor="t">
            <a:noAutofit/>
          </a:bodyPr>
          <a:lstStyle>
            <a:lvl1pPr algn="l">
              <a:lnSpc>
                <a:spcPct val="100000"/>
              </a:lnSpc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Rectangle 25"/>
          <p:cNvSpPr/>
          <p:nvPr userDrawn="1"/>
        </p:nvSpPr>
        <p:spPr>
          <a:xfrm>
            <a:off x="0" y="4740105"/>
            <a:ext cx="5945444" cy="4203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 userDrawn="1"/>
        </p:nvSpPr>
        <p:spPr>
          <a:xfrm>
            <a:off x="5945443" y="4740105"/>
            <a:ext cx="918088" cy="4203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 userDrawn="1"/>
        </p:nvSpPr>
        <p:spPr>
          <a:xfrm>
            <a:off x="6863530" y="4740105"/>
            <a:ext cx="1852908" cy="4203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 userDrawn="1"/>
        </p:nvSpPr>
        <p:spPr>
          <a:xfrm>
            <a:off x="8716437" y="4740105"/>
            <a:ext cx="427562" cy="4203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3013" y="3370548"/>
            <a:ext cx="4736688" cy="325152"/>
          </a:xfrm>
        </p:spPr>
        <p:txBody>
          <a:bodyPr tIns="0" bIns="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Presenter’s Name</a:t>
            </a:r>
          </a:p>
        </p:txBody>
      </p:sp>
      <p:sp>
        <p:nvSpPr>
          <p:cNvPr id="14" name="Content Placeholder 16"/>
          <p:cNvSpPr>
            <a:spLocks noGrp="1"/>
          </p:cNvSpPr>
          <p:nvPr>
            <p:ph sz="quarter" idx="10" hasCustomPrompt="1"/>
          </p:nvPr>
        </p:nvSpPr>
        <p:spPr>
          <a:xfrm>
            <a:off x="483013" y="3746501"/>
            <a:ext cx="4736688" cy="298450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lvl="0"/>
            <a:r>
              <a:rPr lang="en-US" dirty="0"/>
              <a:t>Department</a:t>
            </a:r>
          </a:p>
        </p:txBody>
      </p:sp>
      <p:sp>
        <p:nvSpPr>
          <p:cNvPr id="16" name="Content Placeholder 16"/>
          <p:cNvSpPr>
            <a:spLocks noGrp="1"/>
          </p:cNvSpPr>
          <p:nvPr>
            <p:ph sz="quarter" idx="11" hasCustomPrompt="1"/>
          </p:nvPr>
        </p:nvSpPr>
        <p:spPr>
          <a:xfrm>
            <a:off x="483012" y="4108444"/>
            <a:ext cx="4736688" cy="292106"/>
          </a:xfrm>
        </p:spPr>
        <p:txBody>
          <a:bodyPr tIns="0" bIns="0" anchor="ctr" anchorCtr="0">
            <a:no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41168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or Divider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729893"/>
            <a:ext cx="638175" cy="256963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2962" y="748587"/>
            <a:ext cx="5896743" cy="2550940"/>
          </a:xfrm>
        </p:spPr>
        <p:txBody>
          <a:bodyPr anchor="t">
            <a:noAutofit/>
          </a:bodyPr>
          <a:lstStyle>
            <a:lvl1pPr algn="l"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Use as a Divider slide, or place a quote or fact here. Use on it’s own or to introduce a new section of the presentation. (Georgia 28 </a:t>
            </a:r>
            <a:r>
              <a:rPr lang="en-US" dirty="0" err="1"/>
              <a:t>pt</a:t>
            </a:r>
            <a:r>
              <a:rPr lang="en-US" dirty="0"/>
              <a:t> Bold)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729893"/>
            <a:ext cx="638175" cy="256963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11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313" y="1272212"/>
            <a:ext cx="8581720" cy="3210751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200"/>
            </a:lvl1pPr>
            <a:lvl2pPr>
              <a:lnSpc>
                <a:spcPct val="140000"/>
              </a:lnSpc>
              <a:defRPr sz="2200"/>
            </a:lvl2pPr>
            <a:lvl3pPr>
              <a:lnSpc>
                <a:spcPct val="140000"/>
              </a:lnSpc>
              <a:defRPr sz="2200"/>
            </a:lvl3pPr>
            <a:lvl4pPr>
              <a:lnSpc>
                <a:spcPct val="140000"/>
              </a:lnSpc>
              <a:defRPr sz="2200"/>
            </a:lvl4pPr>
            <a:lvl5pPr>
              <a:lnSpc>
                <a:spcPct val="140000"/>
              </a:lnSpc>
              <a:defRPr sz="2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69157" y="153621"/>
            <a:ext cx="6944443" cy="493465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9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64849" y="654050"/>
            <a:ext cx="6948752" cy="297472"/>
          </a:xfrm>
        </p:spPr>
        <p:txBody>
          <a:bodyPr lIns="91440" tIns="0" rIns="91440" bIns="0" anchor="b" anchorCtr="0">
            <a:noAutofit/>
          </a:bodyPr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text style</a:t>
            </a:r>
          </a:p>
        </p:txBody>
      </p:sp>
    </p:spTree>
    <p:extLst>
      <p:ext uri="{BB962C8B-B14F-4D97-AF65-F5344CB8AC3E}">
        <p14:creationId xmlns:p14="http://schemas.microsoft.com/office/powerpoint/2010/main" val="3005549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lor Bar Acc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313" y="1272212"/>
            <a:ext cx="8581720" cy="3210751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200"/>
            </a:lvl1pPr>
            <a:lvl2pPr>
              <a:lnSpc>
                <a:spcPct val="140000"/>
              </a:lnSpc>
              <a:defRPr sz="2200"/>
            </a:lvl2pPr>
            <a:lvl3pPr>
              <a:lnSpc>
                <a:spcPct val="140000"/>
              </a:lnSpc>
              <a:defRPr sz="2200"/>
            </a:lvl3pPr>
            <a:lvl4pPr>
              <a:lnSpc>
                <a:spcPct val="140000"/>
              </a:lnSpc>
              <a:defRPr sz="2200"/>
            </a:lvl4pPr>
            <a:lvl5pPr>
              <a:lnSpc>
                <a:spcPct val="140000"/>
              </a:lnSpc>
              <a:defRPr sz="2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69157" y="153621"/>
            <a:ext cx="6944443" cy="493465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1524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9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64849" y="654050"/>
            <a:ext cx="6948752" cy="297472"/>
          </a:xfrm>
        </p:spPr>
        <p:txBody>
          <a:bodyPr lIns="91440" tIns="0" rIns="91440" bIns="0" anchor="b" anchorCtr="0">
            <a:noAutofit/>
          </a:bodyPr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text style</a:t>
            </a:r>
          </a:p>
        </p:txBody>
      </p:sp>
    </p:spTree>
    <p:extLst>
      <p:ext uri="{BB962C8B-B14F-4D97-AF65-F5344CB8AC3E}">
        <p14:creationId xmlns:p14="http://schemas.microsoft.com/office/powerpoint/2010/main" val="2130294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69157" y="153621"/>
            <a:ext cx="6944443" cy="493465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itle 2"/>
          <p:cNvSpPr txBox="1">
            <a:spLocks/>
          </p:cNvSpPr>
          <p:nvPr userDrawn="1"/>
        </p:nvSpPr>
        <p:spPr>
          <a:xfrm>
            <a:off x="6349490" y="75520"/>
            <a:ext cx="2794510" cy="156202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06AB6"/>
                </a:solidFill>
                <a:latin typeface="Arial" charset="0"/>
                <a:ea typeface="+mj-ea"/>
                <a:cs typeface="+mj-cs"/>
              </a:defRPr>
            </a:lvl1pPr>
          </a:lstStyle>
          <a:p>
            <a:pPr algn="r"/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Confidential </a:t>
            </a:r>
            <a:r>
              <a:rPr lang="mr-IN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–</a:t>
            </a:r>
            <a:r>
              <a:rPr lang="en-US" sz="850" dirty="0">
                <a:solidFill>
                  <a:schemeClr val="accent6">
                    <a:lumMod val="60000"/>
                    <a:lumOff val="40000"/>
                  </a:schemeClr>
                </a:solidFill>
                <a:ea typeface="Arial" charset="0"/>
                <a:cs typeface="Arial" charset="0"/>
              </a:rPr>
              <a:t> for MetLife internal use only</a:t>
            </a:r>
          </a:p>
        </p:txBody>
      </p:sp>
      <p:sp>
        <p:nvSpPr>
          <p:cNvPr id="9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64849" y="654050"/>
            <a:ext cx="6948752" cy="297472"/>
          </a:xfrm>
        </p:spPr>
        <p:txBody>
          <a:bodyPr lIns="91440" tIns="0" rIns="91440" bIns="0" anchor="b" anchorCtr="0">
            <a:noAutofit/>
          </a:bodyPr>
          <a:lstStyle>
            <a:lvl1pPr>
              <a:defRPr sz="1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Subtitle text style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file://localhost/Users/ldorion/Desktop/PPT/Assets/metlife_eng_logo_cmyk-c.jpg" TargetMode="Externa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image" Target="file://localhost/Users/ldorion/Desktop/PPT/Assets/metlife_eng_logo_cmyk-c.jpg" TargetMode="Externa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8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image" Target="file://localhost/Users/ldorion/Desktop/PPT/Assets/metlife_eng_logo_cmyk-c.jpg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157" y="153621"/>
            <a:ext cx="6394608" cy="57027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313" y="1390746"/>
            <a:ext cx="8089489" cy="3210751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 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 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811507"/>
            <a:ext cx="67842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11"/>
          <p:cNvSpPr>
            <a:spLocks noGrp="1"/>
          </p:cNvSpPr>
          <p:nvPr>
            <p:ph type="ftr" sz="quarter" idx="3"/>
          </p:nvPr>
        </p:nvSpPr>
        <p:spPr>
          <a:xfrm>
            <a:off x="1218666" y="4895569"/>
            <a:ext cx="3086100" cy="108368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600">
                <a:solidFill>
                  <a:schemeClr val="accent3"/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pic>
        <p:nvPicPr>
          <p:cNvPr id="5" name="metlife_eng_logo_cmyk-c.jpg" descr="/Users/ldorion/Desktop/PPT/Assets/metlife_eng_logo_cmyk-c.jpg"/>
          <p:cNvPicPr>
            <a:picLocks noChangeAspect="1"/>
          </p:cNvPicPr>
          <p:nvPr userDrawn="1"/>
        </p:nvPicPr>
        <p:blipFill>
          <a:blip r:embed="rId20" r:link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7" y="4693794"/>
            <a:ext cx="1167866" cy="45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3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24" r:id="rId2"/>
    <p:sldLayoutId id="2147483741" r:id="rId3"/>
    <p:sldLayoutId id="2147483725" r:id="rId4"/>
    <p:sldLayoutId id="2147483726" r:id="rId5"/>
    <p:sldLayoutId id="2147483727" r:id="rId6"/>
    <p:sldLayoutId id="2147483742" r:id="rId7"/>
    <p:sldLayoutId id="2147483735" r:id="rId8"/>
    <p:sldLayoutId id="2147483720" r:id="rId9"/>
    <p:sldLayoutId id="2147483722" r:id="rId10"/>
    <p:sldLayoutId id="2147483723" r:id="rId11"/>
    <p:sldLayoutId id="2147483737" r:id="rId12"/>
    <p:sldLayoutId id="2147483739" r:id="rId13"/>
    <p:sldLayoutId id="2147483728" r:id="rId14"/>
    <p:sldLayoutId id="2147483731" r:id="rId15"/>
    <p:sldLayoutId id="2147483732" r:id="rId16"/>
    <p:sldLayoutId id="2147483733" r:id="rId17"/>
    <p:sldLayoutId id="2147483734" r:id="rId1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b="1" i="0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1pPr>
    </p:titleStyle>
    <p:bodyStyle>
      <a:lvl1pPr marL="0" indent="0" algn="l" defTabSz="685800" rtl="0" eaLnBrk="1" latinLnBrk="0" hangingPunct="1">
        <a:lnSpc>
          <a:spcPct val="140000"/>
        </a:lnSpc>
        <a:spcBef>
          <a:spcPts val="750"/>
        </a:spcBef>
        <a:buFont typeface="Arial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130969" indent="-126206" algn="l" defTabSz="685800" rtl="0" eaLnBrk="1" latinLnBrk="0" hangingPunct="1">
        <a:lnSpc>
          <a:spcPct val="140000"/>
        </a:lnSpc>
        <a:spcBef>
          <a:spcPts val="375"/>
        </a:spcBef>
        <a:buFont typeface="Arial"/>
        <a:buChar char="•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302419" indent="-171450" algn="l" defTabSz="685800" rtl="0" eaLnBrk="1" latinLnBrk="0" hangingPunct="1">
        <a:lnSpc>
          <a:spcPct val="140000"/>
        </a:lnSpc>
        <a:spcBef>
          <a:spcPts val="375"/>
        </a:spcBef>
        <a:buFont typeface=".AppleSystemUIFont" charset="-120"/>
        <a:buChar char="−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428625" indent="-132160" algn="l" defTabSz="685800" rtl="0" eaLnBrk="1" latinLnBrk="0" hangingPunct="1">
        <a:lnSpc>
          <a:spcPct val="140000"/>
        </a:lnSpc>
        <a:spcBef>
          <a:spcPts val="375"/>
        </a:spcBef>
        <a:buFont typeface="Arial"/>
        <a:buChar char="•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560785" indent="-170260" algn="l" defTabSz="685800" rtl="0" eaLnBrk="1" latinLnBrk="0" hangingPunct="1">
        <a:lnSpc>
          <a:spcPct val="140000"/>
        </a:lnSpc>
        <a:spcBef>
          <a:spcPts val="375"/>
        </a:spcBef>
        <a:buFont typeface=".AppleSystemUIFont" charset="-120"/>
        <a:buChar char="−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7">
          <p15:clr>
            <a:srgbClr val="F26B43"/>
          </p15:clr>
        </p15:guide>
        <p15:guide id="2" pos="288">
          <p15:clr>
            <a:srgbClr val="F26B43"/>
          </p15:clr>
        </p15:guide>
        <p15:guide id="3" orient="horz" pos="1361">
          <p15:clr>
            <a:srgbClr val="F26B43"/>
          </p15:clr>
        </p15:guide>
        <p15:guide id="4" orient="horz" pos="4176">
          <p15:clr>
            <a:srgbClr val="F26B43"/>
          </p15:clr>
        </p15:guide>
        <p15:guide id="5" orient="horz" pos="110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905227" y="2222500"/>
            <a:ext cx="2236394" cy="2406650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3159" y="3365499"/>
            <a:ext cx="6400800" cy="11303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514351"/>
            <a:ext cx="6400800" cy="2711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8309" y="4629150"/>
            <a:ext cx="1200150" cy="27384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75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3159" y="4629150"/>
            <a:ext cx="5657850" cy="27384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75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183857"/>
            <a:ext cx="856684" cy="5024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4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metlife_eng_logo_cmyk-c.jpg" descr="/Users/ldorion/Desktop/PPT/Assets/metlife_eng_logo_cmyk-c.jpg">
            <a:extLst>
              <a:ext uri="{FF2B5EF4-FFF2-40B4-BE49-F238E27FC236}">
                <a16:creationId xmlns:a16="http://schemas.microsoft.com/office/drawing/2014/main" id="{3BD3C181-2849-4A80-B0C3-E3D6C5544A71}"/>
              </a:ext>
            </a:extLst>
          </p:cNvPr>
          <p:cNvPicPr>
            <a:picLocks noChangeAspect="1"/>
          </p:cNvPicPr>
          <p:nvPr userDrawn="1"/>
        </p:nvPicPr>
        <p:blipFill>
          <a:blip r:embed="rId19" r:link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7" y="4693794"/>
            <a:ext cx="1167866" cy="45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5426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  <p:sldLayoutId id="2147483917" r:id="rId13"/>
    <p:sldLayoutId id="2147483918" r:id="rId14"/>
    <p:sldLayoutId id="2147483919" r:id="rId15"/>
    <p:sldLayoutId id="2147483920" r:id="rId16"/>
    <p:sldLayoutId id="2147483921" r:id="rId17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5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3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2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To edit go to: Insert &gt; Header and Footer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8" name="metlife_eng_logo_cmyk-c.jpg" descr="/Users/ldorion/Desktop/PPT/Assets/metlife_eng_logo_cmyk-c.jpg">
            <a:extLst>
              <a:ext uri="{FF2B5EF4-FFF2-40B4-BE49-F238E27FC236}">
                <a16:creationId xmlns:a16="http://schemas.microsoft.com/office/drawing/2014/main" id="{BDF31324-87F0-4331-9759-2617EE47939A}"/>
              </a:ext>
            </a:extLst>
          </p:cNvPr>
          <p:cNvPicPr>
            <a:picLocks noChangeAspect="1"/>
          </p:cNvPicPr>
          <p:nvPr userDrawn="1"/>
        </p:nvPicPr>
        <p:blipFill>
          <a:blip r:embed="rId21" r:link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7" y="4693794"/>
            <a:ext cx="1167866" cy="45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24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  <p:sldLayoutId id="2147484032" r:id="rId4"/>
    <p:sldLayoutId id="2147484033" r:id="rId5"/>
    <p:sldLayoutId id="2147484034" r:id="rId6"/>
    <p:sldLayoutId id="2147484035" r:id="rId7"/>
    <p:sldLayoutId id="2147484036" r:id="rId8"/>
    <p:sldLayoutId id="2147484037" r:id="rId9"/>
    <p:sldLayoutId id="2147484038" r:id="rId10"/>
    <p:sldLayoutId id="2147484039" r:id="rId11"/>
    <p:sldLayoutId id="2147484040" r:id="rId12"/>
    <p:sldLayoutId id="2147484041" r:id="rId13"/>
    <p:sldLayoutId id="2147484042" r:id="rId14"/>
    <p:sldLayoutId id="2147484043" r:id="rId15"/>
    <p:sldLayoutId id="2147484044" r:id="rId16"/>
    <p:sldLayoutId id="2147484045" r:id="rId17"/>
    <p:sldLayoutId id="2147483892" r:id="rId18"/>
    <p:sldLayoutId id="2147483755" r:id="rId19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hyperlink" Target="https://github.com/kevinlaux" TargetMode="External"/><Relationship Id="rId7" Type="http://schemas.openxmlformats.org/officeDocument/2006/relationships/hyperlink" Target="https://www.youtube.com/c/RTPSUG" TargetMode="External"/><Relationship Id="rId2" Type="http://schemas.openxmlformats.org/officeDocument/2006/relationships/hyperlink" Target="https://twitter.com/rsrychro" TargetMode="External"/><Relationship Id="rId1" Type="http://schemas.openxmlformats.org/officeDocument/2006/relationships/slideLayout" Target="../slideLayouts/slideLayout52.xml"/><Relationship Id="rId6" Type="http://schemas.openxmlformats.org/officeDocument/2006/relationships/hyperlink" Target="https://www.meetup.com/Research-Triangle-PowerShell-Users-Group/" TargetMode="External"/><Relationship Id="rId5" Type="http://schemas.openxmlformats.org/officeDocument/2006/relationships/hyperlink" Target="https://rtpsug.com/" TargetMode="External"/><Relationship Id="rId4" Type="http://schemas.openxmlformats.org/officeDocument/2006/relationships/hyperlink" Target="https://www.linkedin.com/in/kevinlaux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powershell/scripting/overview" TargetMode="External"/><Relationship Id="rId2" Type="http://schemas.openxmlformats.org/officeDocument/2006/relationships/hyperlink" Target="https://github.com/PowerShell/PowerShell" TargetMode="External"/><Relationship Id="rId1" Type="http://schemas.openxmlformats.org/officeDocument/2006/relationships/slideLayout" Target="../slideLayouts/slideLayout52.xml"/><Relationship Id="rId6" Type="http://schemas.openxmlformats.org/officeDocument/2006/relationships/hyperlink" Target="https://www.thomasmaurer.ch/2019/04/setup-powershell-ssh-remoting-in-powershell-6/" TargetMode="External"/><Relationship Id="rId5" Type="http://schemas.openxmlformats.org/officeDocument/2006/relationships/hyperlink" Target="https://www.thomasmaurer.ch/2016/04/using-ssh-with-powershell/" TargetMode="External"/><Relationship Id="rId4" Type="http://schemas.openxmlformats.org/officeDocument/2006/relationships/hyperlink" Target="https://www.thomasmaurer.ch/2019/07/how-to-install-and-update-powershell-7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930768" y="601724"/>
            <a:ext cx="6477805" cy="219053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PowerShell Core: </a:t>
            </a:r>
            <a:br>
              <a:rPr lang="en-US" dirty="0">
                <a:latin typeface="Georgia" panose="02040502050405020303" pitchFamily="18" charset="0"/>
              </a:rPr>
            </a:br>
            <a:r>
              <a:rPr lang="en-US" dirty="0">
                <a:latin typeface="Georgia" panose="02040502050405020303" pitchFamily="18" charset="0"/>
              </a:rPr>
              <a:t>	</a:t>
            </a:r>
            <a:r>
              <a:rPr lang="en-US" sz="1800" dirty="0">
                <a:latin typeface="Georgia" panose="02040502050405020303" pitchFamily="18" charset="0"/>
              </a:rPr>
              <a:t>Who, What, Where, When &amp; Why! </a:t>
            </a: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650365" y="3026695"/>
            <a:ext cx="5825202" cy="822674"/>
          </a:xfrm>
        </p:spPr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Kevin Laux</a:t>
            </a: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829978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4848" y="982133"/>
            <a:ext cx="8091954" cy="3618442"/>
          </a:xfrm>
          <a:prstGeom prst="rect">
            <a:avLst/>
          </a:prstGeom>
          <a:noFill/>
        </p:spPr>
        <p:txBody>
          <a:bodyPr wrap="square" lIns="91440" tIns="0" rIns="91440" bIns="0" rtlCol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/>
              <a:t>Personal:</a:t>
            </a:r>
            <a:r>
              <a:rPr lang="en-US" sz="1200" dirty="0"/>
              <a:t> 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000000"/>
                </a:solidFill>
              </a:rPr>
              <a:t>Twitter: </a:t>
            </a:r>
            <a:r>
              <a:rPr lang="en-US" sz="1200" dirty="0">
                <a:hlinkClick r:id="rId2"/>
              </a:rPr>
              <a:t>https://twitter.com/rsrychro</a:t>
            </a:r>
            <a:endParaRPr lang="en-US" sz="1200" b="1" dirty="0">
              <a:solidFill>
                <a:srgbClr val="000000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1200" dirty="0" err="1">
                <a:solidFill>
                  <a:srgbClr val="000000"/>
                </a:solidFill>
              </a:rPr>
              <a:t>Github</a:t>
            </a:r>
            <a:r>
              <a:rPr lang="en-US" sz="1200" dirty="0">
                <a:solidFill>
                  <a:srgbClr val="000000"/>
                </a:solidFill>
              </a:rPr>
              <a:t>: </a:t>
            </a:r>
            <a:r>
              <a:rPr lang="en-US" sz="1200" dirty="0">
                <a:hlinkClick r:id="rId3"/>
              </a:rPr>
              <a:t>https://github.com/kevinlaux</a:t>
            </a:r>
            <a:endParaRPr lang="en-US" sz="1200" b="1" dirty="0">
              <a:solidFill>
                <a:srgbClr val="000000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1200" dirty="0" err="1">
                <a:solidFill>
                  <a:srgbClr val="000000"/>
                </a:solidFill>
              </a:rPr>
              <a:t>Linkedin</a:t>
            </a:r>
            <a:r>
              <a:rPr lang="en-US" sz="1200" dirty="0">
                <a:solidFill>
                  <a:srgbClr val="000000"/>
                </a:solidFill>
              </a:rPr>
              <a:t>: </a:t>
            </a:r>
            <a:r>
              <a:rPr lang="en-US" sz="1200" dirty="0">
                <a:hlinkClick r:id="rId4"/>
              </a:rPr>
              <a:t>https://www.linkedin.com/in/kevinlaux/</a:t>
            </a:r>
            <a:endParaRPr lang="en-US" sz="1200" b="1" dirty="0">
              <a:solidFill>
                <a:srgbClr val="000000"/>
              </a:solidFill>
            </a:endParaRPr>
          </a:p>
          <a:p>
            <a:pPr>
              <a:lnSpc>
                <a:spcPct val="120000"/>
              </a:lnSpc>
            </a:pPr>
            <a:endParaRPr lang="en-US" sz="1200" b="1" dirty="0">
              <a:solidFill>
                <a:srgbClr val="000000"/>
              </a:solidFill>
            </a:endParaRPr>
          </a:p>
          <a:p>
            <a:pPr eaLnBrk="0" hangingPunct="0">
              <a:lnSpc>
                <a:spcPct val="120000"/>
              </a:lnSpc>
            </a:pPr>
            <a:r>
              <a:rPr lang="en-US" sz="1200" b="1" dirty="0">
                <a:solidFill>
                  <a:srgbClr val="000000"/>
                </a:solidFill>
              </a:rPr>
              <a:t>Research Triangle PowerShell Users Group:</a:t>
            </a:r>
            <a:r>
              <a:rPr lang="en-US" sz="1200" dirty="0">
                <a:solidFill>
                  <a:srgbClr val="000000"/>
                </a:solidFill>
              </a:rPr>
              <a:t> </a:t>
            </a:r>
          </a:p>
          <a:p>
            <a:pPr eaLnBrk="0" hangingPunct="0">
              <a:lnSpc>
                <a:spcPct val="120000"/>
              </a:lnSpc>
            </a:pPr>
            <a:r>
              <a:rPr lang="en-US" sz="1200" dirty="0">
                <a:solidFill>
                  <a:srgbClr val="000000"/>
                </a:solidFill>
              </a:rPr>
              <a:t>Website: </a:t>
            </a:r>
            <a:r>
              <a:rPr lang="en-US" sz="1200" dirty="0">
                <a:solidFill>
                  <a:srgbClr val="000000"/>
                </a:solidFill>
                <a:hlinkClick r:id="rId5"/>
              </a:rPr>
              <a:t>https://rtpsug.com/</a:t>
            </a:r>
            <a:endParaRPr lang="en-US" sz="1200" dirty="0">
              <a:solidFill>
                <a:srgbClr val="000000"/>
              </a:solidFill>
            </a:endParaRPr>
          </a:p>
          <a:p>
            <a:pPr eaLnBrk="0" hangingPunct="0">
              <a:lnSpc>
                <a:spcPct val="120000"/>
              </a:lnSpc>
            </a:pPr>
            <a:r>
              <a:rPr lang="en-US" sz="1200" dirty="0">
                <a:solidFill>
                  <a:srgbClr val="000000"/>
                </a:solidFill>
              </a:rPr>
              <a:t>Meetup: </a:t>
            </a:r>
            <a:r>
              <a:rPr lang="en-US" sz="1200" dirty="0">
                <a:solidFill>
                  <a:srgbClr val="000000"/>
                </a:solidFill>
                <a:hlinkClick r:id="rId6"/>
              </a:rPr>
              <a:t>https://www.meetup.com/Research-Triangle-PowerShell-Users-Group/</a:t>
            </a:r>
            <a:endParaRPr lang="en-US" sz="1200" dirty="0">
              <a:solidFill>
                <a:srgbClr val="000000"/>
              </a:solidFill>
            </a:endParaRPr>
          </a:p>
          <a:p>
            <a:pPr eaLnBrk="0" hangingPunct="0">
              <a:lnSpc>
                <a:spcPct val="120000"/>
              </a:lnSpc>
            </a:pPr>
            <a:r>
              <a:rPr lang="en-US" sz="1200" dirty="0" err="1">
                <a:solidFill>
                  <a:srgbClr val="000000"/>
                </a:solidFill>
              </a:rPr>
              <a:t>Youtube</a:t>
            </a:r>
            <a:r>
              <a:rPr lang="en-US" sz="1200" dirty="0">
                <a:solidFill>
                  <a:srgbClr val="000000"/>
                </a:solidFill>
              </a:rPr>
              <a:t>: </a:t>
            </a:r>
            <a:r>
              <a:rPr lang="en-US" sz="1200" dirty="0">
                <a:solidFill>
                  <a:srgbClr val="000000"/>
                </a:solidFill>
                <a:hlinkClick r:id="rId7"/>
              </a:rPr>
              <a:t>https://www.youtube.com/c/RTPSUG</a:t>
            </a:r>
            <a:endParaRPr lang="en-US" sz="1200" dirty="0">
              <a:solidFill>
                <a:srgbClr val="000000"/>
              </a:solidFill>
            </a:endParaRPr>
          </a:p>
          <a:p>
            <a:pPr eaLnBrk="0" hangingPunct="0">
              <a:lnSpc>
                <a:spcPct val="120000"/>
              </a:lnSpc>
            </a:pP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80509" y="456722"/>
            <a:ext cx="8435930" cy="5254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/>
              <a:t>Information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5DBF59-1608-49BD-B58B-0776DD181D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50923" y="2460152"/>
            <a:ext cx="4762500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360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/>
              <a:t>Kevin Laux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24602" y="2596638"/>
            <a:ext cx="8438889" cy="1857687"/>
          </a:xfrm>
        </p:spPr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Senior Platform Engineer in RTP</a:t>
            </a:r>
          </a:p>
          <a:p>
            <a:r>
              <a:rPr lang="en-US" dirty="0">
                <a:latin typeface="Georgia" panose="02040502050405020303" pitchFamily="18" charset="0"/>
              </a:rPr>
              <a:t>PowerShell Advocate</a:t>
            </a:r>
          </a:p>
          <a:p>
            <a:r>
              <a:rPr lang="en-US" dirty="0">
                <a:latin typeface="Georgia" panose="02040502050405020303" pitchFamily="18" charset="0"/>
              </a:rPr>
              <a:t>Leader RTPSUG</a:t>
            </a:r>
          </a:p>
          <a:p>
            <a:r>
              <a:rPr lang="en-US" dirty="0">
                <a:latin typeface="Georgia" panose="02040502050405020303" pitchFamily="18" charset="0"/>
              </a:rPr>
              <a:t>User since v3</a:t>
            </a:r>
          </a:p>
          <a:p>
            <a:endParaRPr lang="en-US" dirty="0">
              <a:latin typeface="Georgia" panose="02040502050405020303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794573"/>
            <a:ext cx="678426" cy="273844"/>
          </a:xfrm>
          <a:prstGeom prst="rect">
            <a:avLst/>
          </a:prstGeom>
          <a:effectLst>
            <a:softEdge rad="31750"/>
          </a:effectLst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71F9D2-4424-4035-B211-48FA4DB2DA7F}"/>
              </a:ext>
            </a:extLst>
          </p:cNvPr>
          <p:cNvSpPr txBox="1"/>
          <p:nvPr/>
        </p:nvSpPr>
        <p:spPr>
          <a:xfrm>
            <a:off x="6365631" y="1906205"/>
            <a:ext cx="2778369" cy="914400"/>
          </a:xfrm>
          <a:prstGeom prst="rect">
            <a:avLst/>
          </a:prstGeom>
          <a:noFill/>
        </p:spPr>
        <p:txBody>
          <a:bodyPr wrap="none" lIns="91440" tIns="0" rIns="91440" bIns="0" rtlCol="0">
            <a:noAutofit/>
          </a:bodyPr>
          <a:lstStyle/>
          <a:p>
            <a:endParaRPr lang="en-US" sz="2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3BFAF86-74BB-4D00-8AE4-BF5428C8B7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9" t="2" r="-599" b="37779"/>
          <a:stretch/>
        </p:blipFill>
        <p:spPr bwMode="auto">
          <a:xfrm>
            <a:off x="5979362" y="1395381"/>
            <a:ext cx="2231136" cy="32004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64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E4E2B7-4CDB-4AB2-B83A-0B1087721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238" y="1025299"/>
            <a:ext cx="4756829" cy="3525089"/>
          </a:xfrm>
          <a:prstGeom prst="rect">
            <a:avLst/>
          </a:prstGeom>
          <a:gradFill>
            <a:gsLst>
              <a:gs pos="0">
                <a:schemeClr val="bg1">
                  <a:tint val="94000"/>
                  <a:satMod val="80000"/>
                  <a:lumMod val="106000"/>
                </a:schemeClr>
              </a:gs>
              <a:gs pos="100000">
                <a:schemeClr val="bg1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3E3EBBC3-D807-4F93-999A-69BFC0B4E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170" y="2073635"/>
            <a:ext cx="8435930" cy="5254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b="1" dirty="0">
                <a:effectLst/>
              </a:rPr>
              <a:t>What is PowerShell?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8DF579-1C39-4724-A861-0F6078CC1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745B02D-66C7-40E3-AEF9-E8F147498B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0372" y="1684867"/>
            <a:ext cx="4290380" cy="345863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7178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accel="7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6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6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5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C271846-4CDB-46E7-A9AA-5568D059F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079" y="1026748"/>
            <a:ext cx="4714875" cy="349567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8DF579-1C39-4724-A861-0F6078CC1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DD906047-A438-4FAC-8BF1-6EFBE966A098}"/>
              </a:ext>
            </a:extLst>
          </p:cNvPr>
          <p:cNvSpPr txBox="1">
            <a:spLocks/>
          </p:cNvSpPr>
          <p:nvPr/>
        </p:nvSpPr>
        <p:spPr>
          <a:xfrm>
            <a:off x="302446" y="2130279"/>
            <a:ext cx="8435930" cy="5254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68580" tIns="34290" rIns="68580" bIns="34290" rtlCol="0" anchor="t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sz="2700" dirty="0">
                <a:solidFill>
                  <a:schemeClr val="accent6"/>
                </a:solidFill>
                <a:latin typeface="+mn-lt"/>
                <a:ea typeface="+mj-ea"/>
                <a:cs typeface="+mj-cs"/>
              </a:rPr>
              <a:t>What is PowerShell Core?</a:t>
            </a:r>
          </a:p>
        </p:txBody>
      </p:sp>
    </p:spTree>
    <p:extLst>
      <p:ext uri="{BB962C8B-B14F-4D97-AF65-F5344CB8AC3E}">
        <p14:creationId xmlns:p14="http://schemas.microsoft.com/office/powerpoint/2010/main" val="36880949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/>
              <a:t>PowerShell 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6802" y="4794573"/>
            <a:ext cx="678426" cy="273844"/>
          </a:xfrm>
          <a:prstGeom prst="rect">
            <a:avLst/>
          </a:prstGeom>
          <a:effectLst>
            <a:softEdge rad="31750"/>
          </a:effectLst>
        </p:spPr>
        <p:txBody>
          <a:bodyPr vert="horz" lIns="68580" tIns="34290" rIns="68580" bIns="3429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D2E96-09D4-684C-BDED-6024B7F4284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71F9D2-4424-4035-B211-48FA4DB2DA7F}"/>
              </a:ext>
            </a:extLst>
          </p:cNvPr>
          <p:cNvSpPr txBox="1"/>
          <p:nvPr/>
        </p:nvSpPr>
        <p:spPr>
          <a:xfrm>
            <a:off x="6365631" y="1906205"/>
            <a:ext cx="2778369" cy="914400"/>
          </a:xfrm>
          <a:prstGeom prst="rect">
            <a:avLst/>
          </a:prstGeom>
          <a:noFill/>
        </p:spPr>
        <p:txBody>
          <a:bodyPr wrap="none" lIns="91440" tIns="0" rIns="91440" bIns="0" rtlCol="0">
            <a:noAutofit/>
          </a:bodyPr>
          <a:lstStyle/>
          <a:p>
            <a:endParaRPr lang="en-US" sz="2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4FD7D5-C814-41A9-86F8-EE6408D17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8474" y="1447691"/>
            <a:ext cx="4129011" cy="24537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F0A2C791-EA2A-4CC1-8386-121ECC78CE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602" y="2674551"/>
            <a:ext cx="5547573" cy="1903164"/>
          </a:xfrm>
        </p:spPr>
        <p:txBody>
          <a:bodyPr anchor="t"/>
          <a:lstStyle/>
          <a:p>
            <a:r>
              <a:rPr lang="en-US" sz="1600" dirty="0"/>
              <a:t>Based on .</a:t>
            </a:r>
            <a:r>
              <a:rPr lang="en-US" sz="1600" dirty="0" err="1"/>
              <a:t>NetCore</a:t>
            </a:r>
            <a:r>
              <a:rPr lang="en-US" sz="1600" dirty="0"/>
              <a:t> 3.0</a:t>
            </a:r>
          </a:p>
          <a:p>
            <a:r>
              <a:rPr lang="en-US" sz="1600" dirty="0"/>
              <a:t>Bulk of users Linux not Windows</a:t>
            </a:r>
          </a:p>
          <a:p>
            <a:r>
              <a:rPr lang="en-US" sz="1600" dirty="0"/>
              <a:t>90+% Compatibility</a:t>
            </a:r>
          </a:p>
          <a:p>
            <a:r>
              <a:rPr lang="en-US" sz="1600" dirty="0"/>
              <a:t>GA soon?</a:t>
            </a:r>
          </a:p>
          <a:p>
            <a:r>
              <a:rPr lang="en-US" sz="1600" dirty="0"/>
              <a:t>“A full replacement of Windows PowerShell 5.1.“</a:t>
            </a:r>
          </a:p>
        </p:txBody>
      </p:sp>
    </p:spTree>
    <p:extLst>
      <p:ext uri="{BB962C8B-B14F-4D97-AF65-F5344CB8AC3E}">
        <p14:creationId xmlns:p14="http://schemas.microsoft.com/office/powerpoint/2010/main" val="20847642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0489DF9-493C-44DE-B2FE-BC094023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509" y="403430"/>
            <a:ext cx="8435930" cy="52541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/>
              <a:t>Install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EE37E4-98D5-4C01-958D-192CF7C771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167417-637A-46F0-AC4A-28C28C4E3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308" y="909791"/>
            <a:ext cx="5401682" cy="374683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56C56C-8FD0-421E-94B8-15E817E33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2732" y="909791"/>
            <a:ext cx="2183707" cy="374683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7065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1E38A-1055-4003-A337-3B3CCA402F41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/>
              <a:t>Useful Links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1300B1-929E-40DD-A5E4-2747470F85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3384" y="2674620"/>
            <a:ext cx="8438889" cy="1623060"/>
          </a:xfrm>
        </p:spPr>
        <p:txBody>
          <a:bodyPr anchor="t"/>
          <a:lstStyle/>
          <a:p>
            <a:r>
              <a:rPr lang="en-US" sz="1600" dirty="0">
                <a:hlinkClick r:id="rId2"/>
              </a:rPr>
              <a:t>https://github.com/PowerShell/PowerShell</a:t>
            </a:r>
            <a:endParaRPr lang="en-US" sz="1600" dirty="0"/>
          </a:p>
          <a:p>
            <a:r>
              <a:rPr lang="en-US" sz="1600" dirty="0">
                <a:hlinkClick r:id="rId3"/>
              </a:rPr>
              <a:t>https://docs.microsoft.com/en-us/powershell/scripting/overview</a:t>
            </a:r>
            <a:endParaRPr lang="en-US" sz="1600" dirty="0"/>
          </a:p>
          <a:p>
            <a:r>
              <a:rPr lang="en-US" sz="1600" dirty="0">
                <a:hlinkClick r:id="rId4"/>
              </a:rPr>
              <a:t>https://www.thomasmaurer.ch/2019/07/how-to-install-and-update-powershell-7/</a:t>
            </a:r>
            <a:endParaRPr lang="en-US" sz="1600" dirty="0"/>
          </a:p>
          <a:p>
            <a:r>
              <a:rPr lang="en-US" sz="1600" dirty="0">
                <a:hlinkClick r:id="rId5"/>
              </a:rPr>
              <a:t>https://www.thomasmaurer.ch/2016/04/using-ssh-with-powershell/</a:t>
            </a:r>
            <a:endParaRPr lang="en-US" sz="1600" dirty="0"/>
          </a:p>
          <a:p>
            <a:r>
              <a:rPr lang="en-US" sz="1600" dirty="0">
                <a:hlinkClick r:id="rId6"/>
              </a:rPr>
              <a:t>https://www.thomasmaurer.ch/2019/04/setup-powershell-ssh-remoting-in-powershell-6/</a:t>
            </a:r>
            <a:endParaRPr lang="en-US" sz="16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BBE241-C2EE-416F-927B-97D9DBB59F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352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93A602A1-95C8-44D8-96B3-FA50248B5D15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7A457404-D90A-4E13-A8E8-D3ECB74EF6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602" y="2674551"/>
            <a:ext cx="8438889" cy="2274116"/>
          </a:xfrm>
        </p:spPr>
        <p:txBody>
          <a:bodyPr anchor="t"/>
          <a:lstStyle/>
          <a:p>
            <a:r>
              <a:rPr lang="en-US" sz="1600" dirty="0"/>
              <a:t>Getting Started (Install)</a:t>
            </a:r>
          </a:p>
          <a:p>
            <a:r>
              <a:rPr lang="en-US" sz="1600" dirty="0"/>
              <a:t>PowerShell vs PowerShell Core</a:t>
            </a:r>
          </a:p>
          <a:p>
            <a:r>
              <a:rPr lang="en-US" sz="1600" dirty="0"/>
              <a:t>OpenSSH</a:t>
            </a:r>
          </a:p>
          <a:p>
            <a:r>
              <a:rPr lang="en-US" sz="1600" dirty="0"/>
              <a:t>PowerShell Core on Linux</a:t>
            </a:r>
          </a:p>
          <a:p>
            <a:r>
              <a:rPr lang="en-US" sz="1600" dirty="0"/>
              <a:t>Remoting between Windows and Linux</a:t>
            </a:r>
          </a:p>
          <a:p>
            <a:r>
              <a:rPr lang="en-US" sz="1600" dirty="0"/>
              <a:t>Script 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3719AA-6545-495B-B0C4-E49972387E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661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A6835-6AFC-4350-AEF9-C40D20ECFCCF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dirty="0"/>
              <a:t>Windows Install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28018-3ADD-471E-A1F6-CA2F4059A0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602" y="2459716"/>
            <a:ext cx="8438889" cy="273844"/>
          </a:xfrm>
        </p:spPr>
        <p:txBody>
          <a:bodyPr/>
          <a:lstStyle/>
          <a:p>
            <a:r>
              <a:rPr lang="en-US" sz="1200" dirty="0" err="1"/>
              <a:t>iex</a:t>
            </a:r>
            <a:r>
              <a:rPr lang="en-US" sz="1200" dirty="0"/>
              <a:t> "&amp; { $(</a:t>
            </a:r>
            <a:r>
              <a:rPr lang="en-US" sz="1200" dirty="0" err="1"/>
              <a:t>irm</a:t>
            </a:r>
            <a:r>
              <a:rPr lang="en-US" sz="1200" dirty="0"/>
              <a:t> https://aka.ms/install-powershell.ps1) } -</a:t>
            </a:r>
            <a:r>
              <a:rPr lang="en-US" sz="1200" dirty="0" err="1"/>
              <a:t>UseMSI</a:t>
            </a:r>
            <a:r>
              <a:rPr lang="en-US" sz="1200" dirty="0"/>
              <a:t> -Preview“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7E925-0697-4500-BAD2-48A0D73CDD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A5D2E96-09D4-684C-BDED-6024B7F4284C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E5786D34-1490-45FD-874B-F0F53DB8928F}"/>
              </a:ext>
            </a:extLst>
          </p:cNvPr>
          <p:cNvSpPr txBox="1">
            <a:spLocks/>
          </p:cNvSpPr>
          <p:nvPr/>
        </p:nvSpPr>
        <p:spPr>
          <a:xfrm>
            <a:off x="424602" y="3367702"/>
            <a:ext cx="8438889" cy="273844"/>
          </a:xfrm>
          <a:prstGeom prst="rect">
            <a:avLst/>
          </a:prstGeom>
        </p:spPr>
        <p:txBody>
          <a:bodyPr vert="horz" lIns="91440" tIns="0" rIns="91440" bIns="0" rtlCol="0" anchor="b" anchorCtr="0">
            <a:noAutofit/>
          </a:bodyPr>
          <a:lstStyle>
            <a:lvl1pPr marL="257175" indent="-257175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err="1"/>
              <a:t>wget</a:t>
            </a:r>
            <a:r>
              <a:rPr lang="en-US" sz="1200" dirty="0"/>
              <a:t> https://aka.ms/install-powershell.sh; </a:t>
            </a:r>
            <a:r>
              <a:rPr lang="en-US" sz="1200" dirty="0" err="1"/>
              <a:t>sudo</a:t>
            </a:r>
            <a:r>
              <a:rPr lang="en-US" sz="1200" dirty="0"/>
              <a:t> bash install-powershell.sh -preview; rm install-powershell.sh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25D9AD-31EF-4628-ACE3-AF168B540B55}"/>
              </a:ext>
            </a:extLst>
          </p:cNvPr>
          <p:cNvSpPr txBox="1">
            <a:spLocks/>
          </p:cNvSpPr>
          <p:nvPr/>
        </p:nvSpPr>
        <p:spPr>
          <a:xfrm>
            <a:off x="280509" y="2979213"/>
            <a:ext cx="8435930" cy="5254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Linux Install</a:t>
            </a:r>
          </a:p>
        </p:txBody>
      </p:sp>
    </p:spTree>
    <p:extLst>
      <p:ext uri="{BB962C8B-B14F-4D97-AF65-F5344CB8AC3E}">
        <p14:creationId xmlns:p14="http://schemas.microsoft.com/office/powerpoint/2010/main" val="3892880049"/>
      </p:ext>
    </p:extLst>
  </p:cSld>
  <p:clrMapOvr>
    <a:masterClrMapping/>
  </p:clrMapOvr>
</p:sld>
</file>

<file path=ppt/theme/theme1.xml><?xml version="1.0" encoding="utf-8"?>
<a:theme xmlns:a="http://schemas.openxmlformats.org/drawingml/2006/main" name="1_Default Theme">
  <a:themeElements>
    <a:clrScheme name="Custom 6">
      <a:dk1>
        <a:srgbClr val="000000"/>
      </a:dk1>
      <a:lt1>
        <a:srgbClr val="FFFFFF"/>
      </a:lt1>
      <a:dk2>
        <a:srgbClr val="DB0A5B"/>
      </a:dk2>
      <a:lt2>
        <a:srgbClr val="6025A9"/>
      </a:lt2>
      <a:accent1>
        <a:srgbClr val="A3CE4E"/>
      </a:accent1>
      <a:accent2>
        <a:srgbClr val="0090DA"/>
      </a:accent2>
      <a:accent3>
        <a:srgbClr val="0061A0"/>
      </a:accent3>
      <a:accent4>
        <a:srgbClr val="FFC600"/>
      </a:accent4>
      <a:accent5>
        <a:srgbClr val="00A3AD"/>
      </a:accent5>
      <a:accent6>
        <a:srgbClr val="75787B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22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91440" tIns="0" rIns="91440" bIns="0" rtlCol="0">
        <a:noAutofit/>
      </a:bodyPr>
      <a:lstStyle>
        <a:defPPr>
          <a:defRPr sz="22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3.xml><?xml version="1.0" encoding="utf-8"?>
<a:theme xmlns:a="http://schemas.openxmlformats.org/drawingml/2006/main" name="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pc3a60732cff4bd6a1032848edf6a57b xmlns="d18c1617-1ac8-4b22-9cef-b2ac240d88cb">
      <Terms xmlns="http://schemas.microsoft.com/office/infopath/2007/PartnerControls"/>
    </pc3a60732cff4bd6a1032848edf6a57b>
    <TaxKeywordTaxHTField xmlns="d18c1617-1ac8-4b22-9cef-b2ac240d88cb">
      <Terms xmlns="http://schemas.microsoft.com/office/infopath/2007/PartnerControls"/>
    </TaxKeywordTaxHTField>
    <aa413b61045448e6bc230aa29a84eb0b xmlns="d18c1617-1ac8-4b22-9cef-b2ac240d88cb">
      <Terms xmlns="http://schemas.microsoft.com/office/infopath/2007/PartnerControls"/>
    </aa413b61045448e6bc230aa29a84eb0b>
    <hae69c9a3b974f6ea09ed5059cd93782 xmlns="d18c1617-1ac8-4b22-9cef-b2ac240d88cb">
      <Terms xmlns="http://schemas.microsoft.com/office/infopath/2007/PartnerControls"/>
    </hae69c9a3b974f6ea09ed5059cd93782>
    <_ip_UnifiedCompliancePolicyProperties xmlns="http://schemas.microsoft.com/sharepoint/v3" xsi:nil="true"/>
    <o2a67a7f239d463099c84f831d9f71a7 xmlns="d18c1617-1ac8-4b22-9cef-b2ac240d88cb">
      <Terms xmlns="http://schemas.microsoft.com/office/infopath/2007/PartnerControls"/>
    </o2a67a7f239d463099c84f831d9f71a7>
    <TaxCatchAll xmlns="d18c1617-1ac8-4b22-9cef-b2ac240d88cb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048C71CFBE36F428020B03044A67D63" ma:contentTypeVersion="13" ma:contentTypeDescription="Create a new document." ma:contentTypeScope="" ma:versionID="db1b1a27ee87fa52ec29d59679249f61">
  <xsd:schema xmlns:xsd="http://www.w3.org/2001/XMLSchema" xmlns:xs="http://www.w3.org/2001/XMLSchema" xmlns:p="http://schemas.microsoft.com/office/2006/metadata/properties" xmlns:ns1="http://schemas.microsoft.com/sharepoint/v3" xmlns:ns3="d18c1617-1ac8-4b22-9cef-b2ac240d88cb" xmlns:ns4="b12e2fae-4f8e-4c24-b9f9-15782bd6ee5e" xmlns:ns5="b8858fac-6e6c-4400-9d8d-42f386b5e564" targetNamespace="http://schemas.microsoft.com/office/2006/metadata/properties" ma:root="true" ma:fieldsID="f1e40aae6431f47b21c98fb6de603f57" ns1:_="" ns3:_="" ns4:_="" ns5:_="">
    <xsd:import namespace="http://schemas.microsoft.com/sharepoint/v3"/>
    <xsd:import namespace="d18c1617-1ac8-4b22-9cef-b2ac240d88cb"/>
    <xsd:import namespace="b12e2fae-4f8e-4c24-b9f9-15782bd6ee5e"/>
    <xsd:import namespace="b8858fac-6e6c-4400-9d8d-42f386b5e564"/>
    <xsd:element name="properties">
      <xsd:complexType>
        <xsd:sequence>
          <xsd:element name="documentManagement">
            <xsd:complexType>
              <xsd:all>
                <xsd:element ref="ns3:TaxKeywordTaxHTField" minOccurs="0"/>
                <xsd:element ref="ns3:TaxCatchAll" minOccurs="0"/>
                <xsd:element ref="ns3:TaxCatchAllLabel" minOccurs="0"/>
                <xsd:element ref="ns3:hae69c9a3b974f6ea09ed5059cd93782" minOccurs="0"/>
                <xsd:element ref="ns3:aa413b61045448e6bc230aa29a84eb0b" minOccurs="0"/>
                <xsd:element ref="ns3:o2a67a7f239d463099c84f831d9f71a7" minOccurs="0"/>
                <xsd:element ref="ns3:pc3a60732cff4bd6a1032848edf6a57b" minOccurs="0"/>
                <xsd:element ref="ns4:SharedWithUsers" minOccurs="0"/>
                <xsd:element ref="ns4:SharedWithDetails" minOccurs="0"/>
                <xsd:element ref="ns4:SharingHintHash" minOccurs="0"/>
                <xsd:element ref="ns5:MediaServiceMetadata" minOccurs="0"/>
                <xsd:element ref="ns5:MediaServiceFastMetadata" minOccurs="0"/>
                <xsd:element ref="ns5:MediaServiceDateTaken" minOccurs="0"/>
                <xsd:element ref="ns5:MediaServiceAutoTags" minOccurs="0"/>
                <xsd:element ref="ns5:MediaServiceOCR" minOccurs="0"/>
                <xsd:element ref="ns5:MediaServiceLocation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9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30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8c1617-1ac8-4b22-9cef-b2ac240d88cb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8" nillable="true" ma:taxonomy="true" ma:internalName="TaxKeywordTaxHTField" ma:taxonomyFieldName="TaxKeyword" ma:displayName="Enterprise Keywords" ma:fieldId="{23f27201-bee3-471e-b2e7-b64fd8b7ca38}" ma:taxonomyMulti="true" ma:sspId="f5af0f96-557c-40e5-b74f-4de88d247c44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description="" ma:hidden="true" ma:list="{b2970906-6d70-464e-aff0-d28de3ee867f}" ma:internalName="TaxCatchAll" ma:showField="CatchAllData" ma:web="b12e2fae-4f8e-4c24-b9f9-15782bd6ee5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b2970906-6d70-464e-aff0-d28de3ee867f}" ma:internalName="TaxCatchAllLabel" ma:readOnly="true" ma:showField="CatchAllDataLabel" ma:web="b12e2fae-4f8e-4c24-b9f9-15782bd6ee5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hae69c9a3b974f6ea09ed5059cd93782" ma:index="12" nillable="true" ma:taxonomy="true" ma:internalName="hae69c9a3b974f6ea09ed5059cd93782" ma:taxonomyFieldName="ML_Geography" ma:displayName="Geography" ma:fieldId="{1ae69c9a-3b97-4f6e-a09e-d5059cd93782}" ma:taxonomyMulti="true" ma:sspId="f5af0f96-557c-40e5-b74f-4de88d247c44" ma:termSetId="f4bc552d-80e9-412b-b8d4-dc34d9eb862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aa413b61045448e6bc230aa29a84eb0b" ma:index="14" nillable="true" ma:taxonomy="true" ma:internalName="aa413b61045448e6bc230aa29a84eb0b" ma:taxonomyFieldName="ML_LineOfBusiness" ma:displayName="Line of Business" ma:fieldId="{aa413b61-0454-48e6-bc23-0aa29a84eb0b}" ma:taxonomyMulti="true" ma:sspId="f5af0f96-557c-40e5-b74f-4de88d247c44" ma:termSetId="46c83da5-9adb-4a6d-91e4-77f5077fc76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o2a67a7f239d463099c84f831d9f71a7" ma:index="16" nillable="true" ma:taxonomy="true" ma:internalName="o2a67a7f239d463099c84f831d9f71a7" ma:taxonomyFieldName="ML_OfficeLocation" ma:displayName="Office Location" ma:fieldId="{82a67a7f-239d-4630-99c8-4f831d9f71a7}" ma:taxonomyMulti="true" ma:sspId="f5af0f96-557c-40e5-b74f-4de88d247c44" ma:termSetId="441ea418-53ba-4ba6-ade2-cf7ca33080f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pc3a60732cff4bd6a1032848edf6a57b" ma:index="18" nillable="true" ma:taxonomy="true" ma:internalName="pc3a60732cff4bd6a1032848edf6a57b" ma:taxonomyFieldName="ML_Roles" ma:displayName="Roles" ma:fieldId="{9c3a6073-2cff-4bd6-a103-2848edf6a57b}" ma:taxonomyMulti="true" ma:sspId="f5af0f96-557c-40e5-b74f-4de88d247c44" ma:termSetId="79b653d6-6741-48c0-b5a8-f7c31de24a4b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2e2fae-4f8e-4c24-b9f9-15782bd6ee5e" elementFormDefault="qualified">
    <xsd:import namespace="http://schemas.microsoft.com/office/2006/documentManagement/types"/>
    <xsd:import namespace="http://schemas.microsoft.com/office/infopath/2007/PartnerControls"/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2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858fac-6e6c-4400-9d8d-42f386b5e56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2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2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2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26" nillable="true" ma:displayName="Tags" ma:internalName="MediaServiceAutoTags" ma:readOnly="true">
      <xsd:simpleType>
        <xsd:restriction base="dms:Text"/>
      </xsd:simpleType>
    </xsd:element>
    <xsd:element name="MediaServiceOCR" ma:index="2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8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SharedContentType xmlns="Microsoft.SharePoint.Taxonomy.ContentTypeSync" SourceId="f5af0f96-557c-40e5-b74f-4de88d247c44" ContentTypeId="0x0101" PreviousValue="false"/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A8A0E29-8962-4DDF-9B4A-6083AC8BCDA1}">
  <ds:schemaRefs>
    <ds:schemaRef ds:uri="http://schemas.microsoft.com/office/2006/documentManagement/types"/>
    <ds:schemaRef ds:uri="http://schemas.microsoft.com/office/2006/metadata/properties"/>
    <ds:schemaRef ds:uri="b8858fac-6e6c-4400-9d8d-42f386b5e564"/>
    <ds:schemaRef ds:uri="d18c1617-1ac8-4b22-9cef-b2ac240d88cb"/>
    <ds:schemaRef ds:uri="http://schemas.microsoft.com/sharepoint/v3"/>
    <ds:schemaRef ds:uri="http://purl.org/dc/elements/1.1/"/>
    <ds:schemaRef ds:uri="b12e2fae-4f8e-4c24-b9f9-15782bd6ee5e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B0387FD-3524-4A10-8EAB-6F41175025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d18c1617-1ac8-4b22-9cef-b2ac240d88cb"/>
    <ds:schemaRef ds:uri="b12e2fae-4f8e-4c24-b9f9-15782bd6ee5e"/>
    <ds:schemaRef ds:uri="b8858fac-6e6c-4400-9d8d-42f386b5e5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B2830B-2CAD-45D8-A96B-A90A75B1CA91}">
  <ds:schemaRefs>
    <ds:schemaRef ds:uri="Microsoft.SharePoint.Taxonomy.ContentTypeSync"/>
  </ds:schemaRefs>
</ds:datastoreItem>
</file>

<file path=customXml/itemProps4.xml><?xml version="1.0" encoding="utf-8"?>
<ds:datastoreItem xmlns:ds="http://schemas.openxmlformats.org/officeDocument/2006/customXml" ds:itemID="{620FCD7C-6C23-44D6-8146-3CDA6F55A5C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8387</TotalTime>
  <Words>487</Words>
  <Application>Microsoft Office PowerPoint</Application>
  <PresentationFormat>On-screen Show (16:9)</PresentationFormat>
  <Paragraphs>84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.AppleSystemUIFont</vt:lpstr>
      <vt:lpstr>Arial</vt:lpstr>
      <vt:lpstr>Calibri</vt:lpstr>
      <vt:lpstr>Century Gothic</vt:lpstr>
      <vt:lpstr>Georgia</vt:lpstr>
      <vt:lpstr>Trebuchet MS</vt:lpstr>
      <vt:lpstr>Wingdings 3</vt:lpstr>
      <vt:lpstr>1_Default Theme</vt:lpstr>
      <vt:lpstr>Slice</vt:lpstr>
      <vt:lpstr>Facet</vt:lpstr>
      <vt:lpstr>PowerShell Core:   Who, What, Where, When &amp; Why! </vt:lpstr>
      <vt:lpstr>Kevin Laux</vt:lpstr>
      <vt:lpstr>What is PowerShell?</vt:lpstr>
      <vt:lpstr>PowerPoint Presentation</vt:lpstr>
      <vt:lpstr>PowerShell 7</vt:lpstr>
      <vt:lpstr>Install</vt:lpstr>
      <vt:lpstr>Useful Links</vt:lpstr>
      <vt:lpstr>Demo</vt:lpstr>
      <vt:lpstr>Windows Install</vt:lpstr>
      <vt:lpstr>Information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Laux, Kevin</dc:creator>
  <cp:keywords/>
  <dc:description/>
  <cp:lastModifiedBy>Kevin Laux</cp:lastModifiedBy>
  <cp:revision>262</cp:revision>
  <cp:lastPrinted>2016-11-22T17:29:32Z</cp:lastPrinted>
  <dcterms:created xsi:type="dcterms:W3CDTF">2016-10-12T07:45:17Z</dcterms:created>
  <dcterms:modified xsi:type="dcterms:W3CDTF">2019-08-08T02:01:19Z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0x0101000048C71CFBE36F428020B03044A67D63</vt:lpwstr>
  </property>
  <property fmtid="{D5CDD505-2E9C-101B-9397-08002B2CF9AE}" pid="3" name="TaxKeyword">
    <vt:lpwstr/>
  </property>
  <property fmtid="{D5CDD505-2E9C-101B-9397-08002B2CF9AE}" pid="4" name="ML_LineOfBusiness">
    <vt:lpwstr/>
  </property>
  <property fmtid="{D5CDD505-2E9C-101B-9397-08002B2CF9AE}" pid="5" name="ML_OfficeLocation">
    <vt:lpwstr/>
  </property>
  <property fmtid="{D5CDD505-2E9C-101B-9397-08002B2CF9AE}" pid="6" name="ML_Roles">
    <vt:lpwstr/>
  </property>
  <property fmtid="{D5CDD505-2E9C-101B-9397-08002B2CF9AE}" pid="7" name="ML_Geography">
    <vt:lpwstr/>
  </property>
  <property fmtid="{D5CDD505-2E9C-101B-9397-08002B2CF9AE}" pid="8" name="AuthorIds_UIVersion_1024">
    <vt:lpwstr>111</vt:lpwstr>
  </property>
</Properties>
</file>

<file path=docProps/thumbnail.jpeg>
</file>